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6"/>
  </p:notesMasterIdLst>
  <p:sldIdLst>
    <p:sldId id="256" r:id="rId2"/>
    <p:sldId id="257" r:id="rId3"/>
    <p:sldId id="258" r:id="rId4"/>
    <p:sldId id="260" r:id="rId5"/>
    <p:sldId id="263" r:id="rId6"/>
    <p:sldId id="262" r:id="rId7"/>
    <p:sldId id="447" r:id="rId8"/>
    <p:sldId id="265" r:id="rId9"/>
    <p:sldId id="266" r:id="rId10"/>
    <p:sldId id="268" r:id="rId11"/>
    <p:sldId id="270" r:id="rId12"/>
    <p:sldId id="271" r:id="rId13"/>
    <p:sldId id="273" r:id="rId14"/>
    <p:sldId id="274" r:id="rId15"/>
    <p:sldId id="276" r:id="rId16"/>
    <p:sldId id="277" r:id="rId17"/>
    <p:sldId id="278" r:id="rId18"/>
    <p:sldId id="279" r:id="rId19"/>
    <p:sldId id="280" r:id="rId20"/>
    <p:sldId id="282" r:id="rId21"/>
    <p:sldId id="446" r:id="rId22"/>
    <p:sldId id="284" r:id="rId23"/>
    <p:sldId id="286" r:id="rId24"/>
    <p:sldId id="445" r:id="rId25"/>
  </p:sldIdLst>
  <p:sldSz cx="12192000" cy="6858000"/>
  <p:notesSz cx="6858000" cy="9144000"/>
  <p:embeddedFontLst>
    <p:embeddedFont>
      <p:font typeface="Arial Black" panose="020B0604020202020204" pitchFamily="34" charset="0"/>
      <p:bold r:id="rId27"/>
    </p:embeddedFont>
    <p:embeddedFont>
      <p:font typeface="CeraGR-Medium" pitchFamily="2" charset="0"/>
      <p:regular r:id="rId28"/>
    </p:embeddedFont>
    <p:embeddedFont>
      <p:font typeface="Josefin Sans" pitchFamily="2" charset="0"/>
      <p:regular r:id="rId29"/>
      <p:bold r:id="rId30"/>
      <p:italic r:id="rId31"/>
      <p:boldItalic r:id="rId32"/>
    </p:embeddedFont>
    <p:embeddedFont>
      <p:font typeface="Lora" panose="02000503000000020004" pitchFamily="2" charset="0"/>
      <p:regular r:id="rId33"/>
      <p:bold r:id="rId34"/>
      <p:italic r:id="rId35"/>
      <p:boldItalic r:id="rId36"/>
    </p:embeddedFont>
    <p:embeddedFont>
      <p:font typeface="Lora Bold Italic" panose="02000503000000020004" pitchFamily="2" charset="0"/>
      <p:bold r:id="rId37"/>
      <p:italic r:id="rId38"/>
      <p:boldItalic r:id="rId3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6" roundtripDataSignature="AMtx7mjwfxy1mCzWhKLA82lQz4eYRthT3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393"/>
    <p:restoredTop sz="94694"/>
  </p:normalViewPr>
  <p:slideViewPr>
    <p:cSldViewPr snapToGrid="0">
      <p:cViewPr varScale="1">
        <p:scale>
          <a:sx n="103" d="100"/>
          <a:sy n="103" d="100"/>
        </p:scale>
        <p:origin x="200" y="56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9" Type="http://schemas.openxmlformats.org/officeDocument/2006/relationships/font" Target="fonts/font13.fntdata"/><Relationship Id="rId21" Type="http://schemas.openxmlformats.org/officeDocument/2006/relationships/slide" Target="slides/slide20.xml"/><Relationship Id="rId34" Type="http://schemas.openxmlformats.org/officeDocument/2006/relationships/font" Target="fonts/font8.fntdata"/><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6.fntdata"/><Relationship Id="rId37" Type="http://schemas.openxmlformats.org/officeDocument/2006/relationships/font" Target="fonts/font1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36" Type="http://schemas.openxmlformats.org/officeDocument/2006/relationships/font" Target="fonts/font10.fntdata"/><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font" Target="fonts/font9.fntdata"/><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7.fntdata"/><Relationship Id="rId38" Type="http://schemas.openxmlformats.org/officeDocument/2006/relationships/font" Target="fonts/font12.fntdata"/><Relationship Id="rId46"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7" name="Google Shape;87;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9" name="Google Shape;99;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0" name="Google Shape;100;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9" name="Google Shape;109;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0" name="Google Shape;110;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3" name="Google Shape;133;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4" name="Google Shape;134;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6" name="Google Shape;166;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7" name="Google Shape;167;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a:extLst>
            <a:ext uri="{FF2B5EF4-FFF2-40B4-BE49-F238E27FC236}">
              <a16:creationId xmlns:a16="http://schemas.microsoft.com/office/drawing/2014/main" id="{E5F3F1D4-DA59-0012-9573-B263A02600A4}"/>
            </a:ext>
          </a:extLst>
        </p:cNvPr>
        <p:cNvGrpSpPr/>
        <p:nvPr/>
      </p:nvGrpSpPr>
      <p:grpSpPr>
        <a:xfrm>
          <a:off x="0" y="0"/>
          <a:ext cx="0" cy="0"/>
          <a:chOff x="0" y="0"/>
          <a:chExt cx="0" cy="0"/>
        </a:xfrm>
      </p:grpSpPr>
      <p:sp>
        <p:nvSpPr>
          <p:cNvPr id="165" name="Google Shape;165;p8:notes">
            <a:extLst>
              <a:ext uri="{FF2B5EF4-FFF2-40B4-BE49-F238E27FC236}">
                <a16:creationId xmlns:a16="http://schemas.microsoft.com/office/drawing/2014/main" id="{ADD50A52-9551-4A4C-B43E-09CE8AF92B1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6" name="Google Shape;166;p8:notes">
            <a:extLst>
              <a:ext uri="{FF2B5EF4-FFF2-40B4-BE49-F238E27FC236}">
                <a16:creationId xmlns:a16="http://schemas.microsoft.com/office/drawing/2014/main" id="{5BFFE9E9-9166-E528-C31B-338F3314AF63}"/>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7" name="Google Shape;167;p8:notes">
            <a:extLst>
              <a:ext uri="{FF2B5EF4-FFF2-40B4-BE49-F238E27FC236}">
                <a16:creationId xmlns:a16="http://schemas.microsoft.com/office/drawing/2014/main" id="{77CA9DD7-01E2-DE0A-77DE-CFCE0DE13741}"/>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a:p>
        </p:txBody>
      </p:sp>
    </p:spTree>
    <p:extLst>
      <p:ext uri="{BB962C8B-B14F-4D97-AF65-F5344CB8AC3E}">
        <p14:creationId xmlns:p14="http://schemas.microsoft.com/office/powerpoint/2010/main" val="7048373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5" name="Google Shape;185;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6" name="Google Shape;186;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6" name="Google Shape;196;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7" name="Google Shape;197;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4" name="Google Shape;21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5" name="Google Shape;215;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2" name="Google Shape;232;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3" name="Google Shape;233;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3" name="Google Shape;243;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4" name="Google Shape;244;p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3" name="Google Shape;263;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4" name="Google Shape;264;p1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Google Shape;272;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3" name="Google Shape;273;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4" name="Google Shape;274;p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3" name="Google Shape;293;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4" name="Google Shape;294;p2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3" name="Google Shape;303;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4" name="Google Shape;304;p2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4" name="Google Shape;314;p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5" name="Google Shape;315;p2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5" name="Google Shape;325;p2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6" name="Google Shape;326;p2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6" name="Google Shape;336;p2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7" name="Google Shape;337;p2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
        <p:cNvGrpSpPr/>
        <p:nvPr/>
      </p:nvGrpSpPr>
      <p:grpSpPr>
        <a:xfrm>
          <a:off x="0" y="0"/>
          <a:ext cx="0" cy="0"/>
          <a:chOff x="0" y="0"/>
          <a:chExt cx="0" cy="0"/>
        </a:xfrm>
      </p:grpSpPr>
      <p:sp>
        <p:nvSpPr>
          <p:cNvPr id="354" name="Google Shape;354;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5" name="Google Shape;355;p2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6" name="Google Shape;356;p2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
          <a:extLst>
            <a:ext uri="{FF2B5EF4-FFF2-40B4-BE49-F238E27FC236}">
              <a16:creationId xmlns:a16="http://schemas.microsoft.com/office/drawing/2014/main" id="{0710BD2D-ED16-E654-C7A5-7A1D02AFC599}"/>
            </a:ext>
          </a:extLst>
        </p:cNvPr>
        <p:cNvGrpSpPr/>
        <p:nvPr/>
      </p:nvGrpSpPr>
      <p:grpSpPr>
        <a:xfrm>
          <a:off x="0" y="0"/>
          <a:ext cx="0" cy="0"/>
          <a:chOff x="0" y="0"/>
          <a:chExt cx="0" cy="0"/>
        </a:xfrm>
      </p:grpSpPr>
      <p:sp>
        <p:nvSpPr>
          <p:cNvPr id="354" name="Google Shape;354;p27:notes">
            <a:extLst>
              <a:ext uri="{FF2B5EF4-FFF2-40B4-BE49-F238E27FC236}">
                <a16:creationId xmlns:a16="http://schemas.microsoft.com/office/drawing/2014/main" id="{77DE9C5A-2BA0-E032-BCB0-67BF66B9102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5" name="Google Shape;355;p27:notes">
            <a:extLst>
              <a:ext uri="{FF2B5EF4-FFF2-40B4-BE49-F238E27FC236}">
                <a16:creationId xmlns:a16="http://schemas.microsoft.com/office/drawing/2014/main" id="{B7F58325-AE21-E73D-60F7-81D69B38471A}"/>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6" name="Google Shape;356;p27:notes">
            <a:extLst>
              <a:ext uri="{FF2B5EF4-FFF2-40B4-BE49-F238E27FC236}">
                <a16:creationId xmlns:a16="http://schemas.microsoft.com/office/drawing/2014/main" id="{FFC79EB0-1B21-9FA2-1A8E-91199F44FA3B}"/>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21</a:t>
            </a:fld>
            <a:endParaRPr/>
          </a:p>
        </p:txBody>
      </p:sp>
    </p:spTree>
    <p:extLst>
      <p:ext uri="{BB962C8B-B14F-4D97-AF65-F5344CB8AC3E}">
        <p14:creationId xmlns:p14="http://schemas.microsoft.com/office/powerpoint/2010/main" val="24575994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9"/>
        <p:cNvGrpSpPr/>
        <p:nvPr/>
      </p:nvGrpSpPr>
      <p:grpSpPr>
        <a:xfrm>
          <a:off x="0" y="0"/>
          <a:ext cx="0" cy="0"/>
          <a:chOff x="0" y="0"/>
          <a:chExt cx="0" cy="0"/>
        </a:xfrm>
      </p:grpSpPr>
      <p:sp>
        <p:nvSpPr>
          <p:cNvPr id="370" name="Google Shape;370;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1" name="Google Shape;371;p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2" name="Google Shape;372;p2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9"/>
        <p:cNvGrpSpPr/>
        <p:nvPr/>
      </p:nvGrpSpPr>
      <p:grpSpPr>
        <a:xfrm>
          <a:off x="0" y="0"/>
          <a:ext cx="0" cy="0"/>
          <a:chOff x="0" y="0"/>
          <a:chExt cx="0" cy="0"/>
        </a:xfrm>
      </p:grpSpPr>
      <p:sp>
        <p:nvSpPr>
          <p:cNvPr id="390" name="Google Shape;390;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1" name="Google Shape;391;p3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2" name="Google Shape;392;p3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23</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5"/>
        <p:cNvGrpSpPr/>
        <p:nvPr/>
      </p:nvGrpSpPr>
      <p:grpSpPr>
        <a:xfrm>
          <a:off x="0" y="0"/>
          <a:ext cx="0" cy="0"/>
          <a:chOff x="0" y="0"/>
          <a:chExt cx="0" cy="0"/>
        </a:xfrm>
      </p:grpSpPr>
      <p:sp>
        <p:nvSpPr>
          <p:cNvPr id="16" name="Google Shape;16;p3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3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3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3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3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3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3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3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3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3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3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3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3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3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3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3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3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3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3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3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3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3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3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3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3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4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4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4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4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41"/>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41"/>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4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4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4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4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42"/>
          <p:cNvSpPr>
            <a:spLocks noGrp="1"/>
          </p:cNvSpPr>
          <p:nvPr>
            <p:ph type="pic" idx="2"/>
          </p:nvPr>
        </p:nvSpPr>
        <p:spPr>
          <a:xfrm>
            <a:off x="5183188" y="987425"/>
            <a:ext cx="6172200" cy="4873625"/>
          </a:xfrm>
          <a:prstGeom prst="rect">
            <a:avLst/>
          </a:prstGeom>
          <a:noFill/>
          <a:ln>
            <a:noFill/>
          </a:ln>
        </p:spPr>
      </p:sp>
      <p:sp>
        <p:nvSpPr>
          <p:cNvPr id="68" name="Google Shape;68;p42"/>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4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4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4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4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43"/>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4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4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4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44"/>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44"/>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4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4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4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3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2.xml"/><Relationship Id="rId5" Type="http://schemas.openxmlformats.org/officeDocument/2006/relationships/image" Target="../media/image10.png"/><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8"/>
        <p:cNvGrpSpPr/>
        <p:nvPr/>
      </p:nvGrpSpPr>
      <p:grpSpPr>
        <a:xfrm>
          <a:off x="0" y="0"/>
          <a:ext cx="0" cy="0"/>
          <a:chOff x="0" y="0"/>
          <a:chExt cx="0" cy="0"/>
        </a:xfrm>
      </p:grpSpPr>
      <p:pic>
        <p:nvPicPr>
          <p:cNvPr id="89" name="Google Shape;89;p1"/>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90" name="Google Shape;90;p1"/>
          <p:cNvPicPr preferRelativeResize="0"/>
          <p:nvPr/>
        </p:nvPicPr>
        <p:blipFill rotWithShape="1">
          <a:blip r:embed="rId4">
            <a:alphaModFix/>
          </a:blip>
          <a:srcRect/>
          <a:stretch/>
        </p:blipFill>
        <p:spPr>
          <a:xfrm>
            <a:off x="426806" y="358347"/>
            <a:ext cx="5331443" cy="3374570"/>
          </a:xfrm>
          <a:prstGeom prst="rect">
            <a:avLst/>
          </a:prstGeom>
          <a:noFill/>
          <a:ln>
            <a:noFill/>
          </a:ln>
        </p:spPr>
      </p:pic>
      <p:sp>
        <p:nvSpPr>
          <p:cNvPr id="91" name="Google Shape;91;p1"/>
          <p:cNvSpPr txBox="1"/>
          <p:nvPr/>
        </p:nvSpPr>
        <p:spPr>
          <a:xfrm>
            <a:off x="471900" y="4472445"/>
            <a:ext cx="5624100" cy="879067"/>
          </a:xfrm>
          <a:prstGeom prst="rect">
            <a:avLst/>
          </a:prstGeom>
          <a:noFill/>
          <a:ln>
            <a:noFill/>
          </a:ln>
        </p:spPr>
        <p:txBody>
          <a:bodyPr spcFirstLastPara="1" wrap="square" lIns="0" tIns="17125" rIns="0" bIns="0" anchor="t" anchorCtr="0">
            <a:spAutoFit/>
          </a:bodyPr>
          <a:lstStyle/>
          <a:p>
            <a:pPr marL="12700" indent="0">
              <a:buSzPts val="2700"/>
              <a:buFont typeface="Arial"/>
              <a:buNone/>
            </a:pPr>
            <a:r>
              <a:rPr lang="en-US" sz="2800" kern="1200" dirty="0" err="1">
                <a:solidFill>
                  <a:srgbClr val="1B969B"/>
                </a:solidFill>
                <a:latin typeface="Arial Black" panose="020B0A04020102020204" pitchFamily="34" charset="0"/>
              </a:rPr>
              <a:t>Уникальность</a:t>
            </a:r>
            <a:r>
              <a:rPr lang="en-US" sz="2800" kern="1200" dirty="0">
                <a:solidFill>
                  <a:srgbClr val="1B969B"/>
                </a:solidFill>
                <a:latin typeface="Arial Black" panose="020B0A04020102020204" pitchFamily="34" charset="0"/>
              </a:rPr>
              <a:t> </a:t>
            </a:r>
            <a:r>
              <a:rPr lang="en-US" sz="2800" kern="1200" dirty="0" err="1">
                <a:solidFill>
                  <a:srgbClr val="1B969B"/>
                </a:solidFill>
                <a:latin typeface="Arial Black" panose="020B0A04020102020204" pitchFamily="34" charset="0"/>
              </a:rPr>
              <a:t>каждой</a:t>
            </a:r>
            <a:r>
              <a:rPr lang="en-US" sz="2800" kern="1200" dirty="0">
                <a:solidFill>
                  <a:srgbClr val="1B969B"/>
                </a:solidFill>
                <a:latin typeface="Arial Black" panose="020B0A04020102020204" pitchFamily="34" charset="0"/>
              </a:rPr>
              <a:t> </a:t>
            </a:r>
            <a:r>
              <a:rPr lang="en-US" sz="2800" kern="1200" dirty="0" err="1">
                <a:solidFill>
                  <a:srgbClr val="1B969B"/>
                </a:solidFill>
                <a:latin typeface="Arial Black" panose="020B0A04020102020204" pitchFamily="34" charset="0"/>
              </a:rPr>
              <a:t>молитвы</a:t>
            </a:r>
            <a:endParaRPr sz="2800" kern="1200" dirty="0">
              <a:solidFill>
                <a:srgbClr val="1B969B"/>
              </a:solidFill>
              <a:latin typeface="Arial Black" panose="020B0A04020102020204" pitchFamily="34" charset="0"/>
            </a:endParaRPr>
          </a:p>
        </p:txBody>
      </p:sp>
      <p:sp>
        <p:nvSpPr>
          <p:cNvPr id="92" name="Google Shape;92;p1"/>
          <p:cNvSpPr txBox="1"/>
          <p:nvPr/>
        </p:nvSpPr>
        <p:spPr>
          <a:xfrm>
            <a:off x="471900" y="5529228"/>
            <a:ext cx="4781700" cy="873311"/>
          </a:xfrm>
          <a:prstGeom prst="rect">
            <a:avLst/>
          </a:prstGeom>
          <a:noFill/>
          <a:ln>
            <a:noFill/>
          </a:ln>
        </p:spPr>
        <p:txBody>
          <a:bodyPr spcFirstLastPara="1" wrap="square" lIns="0" tIns="11425" rIns="0" bIns="0" anchor="t" anchorCtr="0">
            <a:spAutoFit/>
          </a:bodyPr>
          <a:lstStyle/>
          <a:p>
            <a:pPr marL="0" lvl="0" indent="0" algn="just">
              <a:buSzPts val="1400"/>
              <a:buFont typeface="Arial"/>
              <a:buNone/>
            </a:pPr>
            <a:r>
              <a:rPr lang="en-US" dirty="0">
                <a:solidFill>
                  <a:schemeClr val="dk1"/>
                </a:solidFill>
                <a:sym typeface="Josefin Sans"/>
              </a:rPr>
              <a:t>МОЖЕМ ЛИ МЫ ПРОБИТЬ ПРИРОДУ </a:t>
            </a:r>
            <a:r>
              <a:rPr lang="en-US" dirty="0" err="1">
                <a:solidFill>
                  <a:schemeClr val="dk1"/>
                </a:solidFill>
                <a:sym typeface="Josefin Sans"/>
              </a:rPr>
              <a:t>И</a:t>
            </a:r>
            <a:r>
              <a:rPr lang="en-US" dirty="0">
                <a:solidFill>
                  <a:schemeClr val="dk1"/>
                </a:solidFill>
                <a:sym typeface="Josefin Sans"/>
              </a:rPr>
              <a:t> ИЗМЕНИТЬ РЕАЛЬНОСТЬ?</a:t>
            </a:r>
            <a:endParaRPr dirty="0">
              <a:solidFill>
                <a:schemeClr val="dk1"/>
              </a:solidFill>
              <a:sym typeface="Josefin Sans"/>
            </a:endParaRPr>
          </a:p>
          <a:p>
            <a:pPr marL="0" lvl="0" indent="0" algn="just">
              <a:buSzPts val="1400"/>
              <a:buFont typeface="Arial"/>
              <a:buNone/>
            </a:pPr>
            <a:r>
              <a:rPr lang="en-US" dirty="0">
                <a:solidFill>
                  <a:schemeClr val="dk1"/>
                </a:solidFill>
                <a:sym typeface="Josefin Sans"/>
              </a:rPr>
              <a:t>ИССЛЕДОВАНИЕ УНИКАЛЬНОЙ СИЛЫ КАЖДОЙ ИЗ ТРЕХ ЕЖЕДНЕВНЫХ МОЛИТВ.</a:t>
            </a:r>
            <a:endParaRPr dirty="0">
              <a:solidFill>
                <a:schemeClr val="dk1"/>
              </a:solidFill>
              <a:sym typeface="Josefin Sans"/>
            </a:endParaRPr>
          </a:p>
        </p:txBody>
      </p:sp>
      <p:sp>
        <p:nvSpPr>
          <p:cNvPr id="93" name="Google Shape;93;p1"/>
          <p:cNvSpPr txBox="1"/>
          <p:nvPr/>
        </p:nvSpPr>
        <p:spPr>
          <a:xfrm>
            <a:off x="11180427" y="500471"/>
            <a:ext cx="449317" cy="230832"/>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900" b="0" i="0" u="none" strike="noStrike" cap="none">
                <a:solidFill>
                  <a:schemeClr val="dk1"/>
                </a:solidFill>
                <a:latin typeface="Lora"/>
                <a:ea typeface="Lora"/>
                <a:cs typeface="Lora"/>
                <a:sym typeface="Lora"/>
              </a:rPr>
              <a:t>B”H</a:t>
            </a:r>
            <a:endParaRPr/>
          </a:p>
        </p:txBody>
      </p:sp>
      <p:grpSp>
        <p:nvGrpSpPr>
          <p:cNvPr id="94" name="Google Shape;94;p1"/>
          <p:cNvGrpSpPr/>
          <p:nvPr/>
        </p:nvGrpSpPr>
        <p:grpSpPr>
          <a:xfrm>
            <a:off x="9646231" y="5640682"/>
            <a:ext cx="1762800" cy="486015"/>
            <a:chOff x="9646231" y="5640682"/>
            <a:chExt cx="1762800" cy="486015"/>
          </a:xfrm>
        </p:grpSpPr>
        <p:sp>
          <p:nvSpPr>
            <p:cNvPr id="95" name="Google Shape;95;p1"/>
            <p:cNvSpPr/>
            <p:nvPr/>
          </p:nvSpPr>
          <p:spPr>
            <a:xfrm>
              <a:off x="9646231" y="5640682"/>
              <a:ext cx="1762795" cy="486015"/>
            </a:xfrm>
            <a:prstGeom prst="rect">
              <a:avLst/>
            </a:prstGeom>
            <a:solidFill>
              <a:srgbClr val="1B969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600" b="0" i="0" u="none" strike="noStrike" cap="none">
                <a:solidFill>
                  <a:schemeClr val="lt1"/>
                </a:solidFill>
                <a:latin typeface="Calibri"/>
                <a:ea typeface="Calibri"/>
                <a:cs typeface="Calibri"/>
                <a:sym typeface="Calibri"/>
              </a:endParaRPr>
            </a:p>
          </p:txBody>
        </p:sp>
        <p:sp>
          <p:nvSpPr>
            <p:cNvPr id="96" name="Google Shape;96;p1"/>
            <p:cNvSpPr txBox="1"/>
            <p:nvPr/>
          </p:nvSpPr>
          <p:spPr>
            <a:xfrm>
              <a:off x="9646231" y="5729800"/>
              <a:ext cx="1762800" cy="3039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a:solidFill>
                    <a:schemeClr val="lt1"/>
                  </a:solidFill>
                </a:rPr>
                <a:t>Вайеце</a:t>
              </a:r>
              <a:endParaRPr sz="1400" b="0" i="0" u="none" strike="noStrike" cap="none">
                <a:solidFill>
                  <a:schemeClr val="lt1"/>
                </a:solidFill>
                <a:latin typeface="Arial"/>
                <a:ea typeface="Arial"/>
                <a:cs typeface="Arial"/>
                <a:sym typeface="Arial"/>
              </a:endParaRPr>
            </a:p>
          </p:txBody>
        </p:sp>
      </p:grpSp>
      <p:grpSp>
        <p:nvGrpSpPr>
          <p:cNvPr id="2" name="קבוצה 1">
            <a:extLst>
              <a:ext uri="{FF2B5EF4-FFF2-40B4-BE49-F238E27FC236}">
                <a16:creationId xmlns:a16="http://schemas.microsoft.com/office/drawing/2014/main" id="{7B2DC898-94D1-10F1-3213-B1012E1D7B16}"/>
              </a:ext>
            </a:extLst>
          </p:cNvPr>
          <p:cNvGrpSpPr/>
          <p:nvPr/>
        </p:nvGrpSpPr>
        <p:grpSpPr>
          <a:xfrm>
            <a:off x="6382011" y="1640909"/>
            <a:ext cx="6440910" cy="5734327"/>
            <a:chOff x="6723019" y="2352675"/>
            <a:chExt cx="5999696" cy="4913200"/>
          </a:xfrm>
        </p:grpSpPr>
        <p:grpSp>
          <p:nvGrpSpPr>
            <p:cNvPr id="3" name="קבוצה 2">
              <a:extLst>
                <a:ext uri="{FF2B5EF4-FFF2-40B4-BE49-F238E27FC236}">
                  <a16:creationId xmlns:a16="http://schemas.microsoft.com/office/drawing/2014/main" id="{CE72E4DC-5AB3-94C6-6F9F-342EE27F996D}"/>
                </a:ext>
              </a:extLst>
            </p:cNvPr>
            <p:cNvGrpSpPr/>
            <p:nvPr/>
          </p:nvGrpSpPr>
          <p:grpSpPr>
            <a:xfrm>
              <a:off x="6723019" y="2352675"/>
              <a:ext cx="5999696" cy="4913200"/>
              <a:chOff x="6723019" y="2352675"/>
              <a:chExt cx="5999696" cy="4913200"/>
            </a:xfrm>
          </p:grpSpPr>
          <p:sp>
            <p:nvSpPr>
              <p:cNvPr id="7" name="מלבן 6">
                <a:extLst>
                  <a:ext uri="{FF2B5EF4-FFF2-40B4-BE49-F238E27FC236}">
                    <a16:creationId xmlns:a16="http://schemas.microsoft.com/office/drawing/2014/main" id="{A4F9289D-920D-B694-20AC-ED670D2B5E76}"/>
                  </a:ext>
                </a:extLst>
              </p:cNvPr>
              <p:cNvSpPr/>
              <p:nvPr/>
            </p:nvSpPr>
            <p:spPr>
              <a:xfrm>
                <a:off x="6858000" y="2352675"/>
                <a:ext cx="5334000" cy="4505325"/>
              </a:xfrm>
              <a:prstGeom prst="rect">
                <a:avLst/>
              </a:prstGeom>
              <a:solidFill>
                <a:srgbClr val="E0F5F6"/>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marR="0" algn="ctr" rtl="1">
                  <a:lnSpc>
                    <a:spcPct val="100000"/>
                  </a:lnSpc>
                  <a:spcBef>
                    <a:spcPts val="0"/>
                  </a:spcBef>
                  <a:spcAft>
                    <a:spcPts val="0"/>
                  </a:spcAft>
                  <a:buClr>
                    <a:srgbClr val="000000"/>
                  </a:buClr>
                  <a:buFont typeface="Arial"/>
                </a:pPr>
                <a:endParaRPr lang="ru-RU" dirty="0"/>
              </a:p>
            </p:txBody>
          </p:sp>
          <p:grpSp>
            <p:nvGrpSpPr>
              <p:cNvPr id="8" name="קבוצה 7">
                <a:extLst>
                  <a:ext uri="{FF2B5EF4-FFF2-40B4-BE49-F238E27FC236}">
                    <a16:creationId xmlns:a16="http://schemas.microsoft.com/office/drawing/2014/main" id="{3F5CB7DE-6E8D-B266-4B71-EF46E99B3803}"/>
                  </a:ext>
                </a:extLst>
              </p:cNvPr>
              <p:cNvGrpSpPr/>
              <p:nvPr/>
            </p:nvGrpSpPr>
            <p:grpSpPr>
              <a:xfrm>
                <a:off x="6723019" y="4006425"/>
                <a:ext cx="5999696" cy="3259450"/>
                <a:chOff x="6723019" y="4006425"/>
                <a:chExt cx="5999696" cy="3259450"/>
              </a:xfrm>
            </p:grpSpPr>
            <p:sp>
              <p:nvSpPr>
                <p:cNvPr id="9" name="מלבן 8">
                  <a:extLst>
                    <a:ext uri="{FF2B5EF4-FFF2-40B4-BE49-F238E27FC236}">
                      <a16:creationId xmlns:a16="http://schemas.microsoft.com/office/drawing/2014/main" id="{44E55828-4688-0D4B-6039-3EF8FEC63DE9}"/>
                    </a:ext>
                  </a:extLst>
                </p:cNvPr>
                <p:cNvSpPr/>
                <p:nvPr/>
              </p:nvSpPr>
              <p:spPr>
                <a:xfrm rot="18894284">
                  <a:off x="9465767" y="4008928"/>
                  <a:ext cx="3235485" cy="3278410"/>
                </a:xfrm>
                <a:prstGeom prst="rect">
                  <a:avLst/>
                </a:prstGeom>
                <a:solidFill>
                  <a:schemeClr val="bg1"/>
                </a:solidFill>
                <a:ln>
                  <a:noFill/>
                </a:ln>
                <a:effectLst>
                  <a:softEdge rad="31750"/>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ru-RU" dirty="0"/>
                </a:p>
              </p:txBody>
            </p:sp>
            <p:pic>
              <p:nvPicPr>
                <p:cNvPr id="10" name="תמונה 9" descr="תמונה שמכילה טקסט, גופן, צילום מסך, גרפיקה">
                  <a:extLst>
                    <a:ext uri="{FF2B5EF4-FFF2-40B4-BE49-F238E27FC236}">
                      <a16:creationId xmlns:a16="http://schemas.microsoft.com/office/drawing/2014/main" id="{7B223EFC-6753-B65F-DC46-174869531F4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723019" y="4006425"/>
                  <a:ext cx="5157562" cy="1833016"/>
                </a:xfrm>
                <a:prstGeom prst="rect">
                  <a:avLst/>
                </a:prstGeom>
              </p:spPr>
            </p:pic>
          </p:grpSp>
        </p:grpSp>
        <p:grpSp>
          <p:nvGrpSpPr>
            <p:cNvPr id="4" name="Google Shape;90;p1">
              <a:extLst>
                <a:ext uri="{FF2B5EF4-FFF2-40B4-BE49-F238E27FC236}">
                  <a16:creationId xmlns:a16="http://schemas.microsoft.com/office/drawing/2014/main" id="{FC6C5460-685B-A9FB-36E1-1E72490493C1}"/>
                </a:ext>
              </a:extLst>
            </p:cNvPr>
            <p:cNvGrpSpPr/>
            <p:nvPr/>
          </p:nvGrpSpPr>
          <p:grpSpPr>
            <a:xfrm>
              <a:off x="9703517" y="5794660"/>
              <a:ext cx="1762795" cy="321782"/>
              <a:chOff x="9646231" y="5640683"/>
              <a:chExt cx="1762795" cy="321782"/>
            </a:xfrm>
          </p:grpSpPr>
          <p:sp>
            <p:nvSpPr>
              <p:cNvPr id="5" name="Google Shape;91;p1">
                <a:extLst>
                  <a:ext uri="{FF2B5EF4-FFF2-40B4-BE49-F238E27FC236}">
                    <a16:creationId xmlns:a16="http://schemas.microsoft.com/office/drawing/2014/main" id="{AC003BA6-B062-DE01-2A07-05EFA8007630}"/>
                  </a:ext>
                </a:extLst>
              </p:cNvPr>
              <p:cNvSpPr/>
              <p:nvPr/>
            </p:nvSpPr>
            <p:spPr>
              <a:xfrm>
                <a:off x="9646231" y="5640683"/>
                <a:ext cx="1762795" cy="321782"/>
              </a:xfrm>
              <a:prstGeom prst="rect">
                <a:avLst/>
              </a:prstGeom>
              <a:solidFill>
                <a:srgbClr val="1B969B"/>
              </a:solid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000000"/>
                  </a:buClr>
                  <a:buFont typeface="Arial"/>
                  <a:buNone/>
                </a:pPr>
                <a:endParaRPr lang="ru-RU" sz="1600" b="0" i="0" u="none" strike="noStrike" cap="none" dirty="0">
                  <a:solidFill>
                    <a:schemeClr val="lt1"/>
                  </a:solidFill>
                  <a:latin typeface="Calibri"/>
                  <a:ea typeface="Calibri"/>
                  <a:cs typeface="Calibri"/>
                  <a:sym typeface="Calibri"/>
                </a:endParaRPr>
              </a:p>
            </p:txBody>
          </p:sp>
          <p:sp>
            <p:nvSpPr>
              <p:cNvPr id="6" name="Google Shape;92;p1">
                <a:extLst>
                  <a:ext uri="{FF2B5EF4-FFF2-40B4-BE49-F238E27FC236}">
                    <a16:creationId xmlns:a16="http://schemas.microsoft.com/office/drawing/2014/main" id="{5574E69C-C9A2-42B8-68A3-DB46D2198459}"/>
                  </a:ext>
                </a:extLst>
              </p:cNvPr>
              <p:cNvSpPr txBox="1"/>
              <p:nvPr/>
            </p:nvSpPr>
            <p:spPr>
              <a:xfrm>
                <a:off x="9646231" y="5657750"/>
                <a:ext cx="1762795" cy="263670"/>
              </a:xfrm>
              <a:prstGeom prst="rect">
                <a:avLst/>
              </a:prstGeom>
              <a:noFill/>
              <a:ln>
                <a:noFill/>
              </a:ln>
            </p:spPr>
            <p:txBody>
              <a:bodyPr spcFirstLastPara="1" wrap="square" lIns="91425" tIns="45700" rIns="91425" bIns="45700" anchor="t" anchorCtr="0">
                <a:spAutoFit/>
              </a:bodyPr>
              <a:lstStyle/>
              <a:p>
                <a:pPr lvl="0" algn="ctr"/>
                <a:r>
                  <a:rPr lang="en-US" dirty="0" err="1">
                    <a:solidFill>
                      <a:schemeClr val="lt1"/>
                    </a:solidFill>
                  </a:rPr>
                  <a:t>Вайеце</a:t>
                </a:r>
                <a:endParaRPr lang="ru-RU" dirty="0"/>
              </a:p>
            </p:txBody>
          </p:sp>
        </p:gr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pic>
        <p:nvPicPr>
          <p:cNvPr id="102" name="Google Shape;102;p2"/>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03" name="Google Shape;103;p2"/>
          <p:cNvSpPr txBox="1"/>
          <p:nvPr/>
        </p:nvSpPr>
        <p:spPr>
          <a:xfrm>
            <a:off x="482461" y="386110"/>
            <a:ext cx="5356500" cy="755956"/>
          </a:xfrm>
          <a:prstGeom prst="rect">
            <a:avLst/>
          </a:prstGeom>
          <a:noFill/>
          <a:ln>
            <a:noFill/>
          </a:ln>
        </p:spPr>
        <p:txBody>
          <a:bodyPr spcFirstLastPara="1" wrap="square" lIns="0" tIns="17125" rIns="0" bIns="0" anchor="t" anchorCtr="0">
            <a:spAutoFit/>
          </a:bodyPr>
          <a:lstStyle/>
          <a:p>
            <a:pPr marL="12700" lvl="1" indent="0">
              <a:buSzPts val="3200"/>
              <a:buFont typeface="Arial"/>
              <a:buNone/>
            </a:pPr>
            <a:r>
              <a:rPr lang="en-US" sz="4800" b="1" kern="1200" dirty="0">
                <a:solidFill>
                  <a:srgbClr val="1B969B"/>
                </a:solidFill>
                <a:latin typeface="Arial Black" panose="020B0A04020102020204" pitchFamily="34" charset="0"/>
              </a:rPr>
              <a:t>A. </a:t>
            </a:r>
            <a:r>
              <a:rPr lang="en-US" sz="4800" b="1" kern="1200" dirty="0" err="1">
                <a:solidFill>
                  <a:srgbClr val="1B969B"/>
                </a:solidFill>
                <a:latin typeface="Arial Black" panose="020B0A04020102020204" pitchFamily="34" charset="0"/>
              </a:rPr>
              <a:t>Прорыв</a:t>
            </a:r>
            <a:endParaRPr sz="4800" b="1" kern="1200" dirty="0">
              <a:solidFill>
                <a:srgbClr val="1B969B"/>
              </a:solidFill>
              <a:latin typeface="Arial Black" panose="020B0A04020102020204" pitchFamily="34" charset="0"/>
            </a:endParaRPr>
          </a:p>
        </p:txBody>
      </p:sp>
      <p:grpSp>
        <p:nvGrpSpPr>
          <p:cNvPr id="104" name="Google Shape;104;p2"/>
          <p:cNvGrpSpPr/>
          <p:nvPr/>
        </p:nvGrpSpPr>
        <p:grpSpPr>
          <a:xfrm>
            <a:off x="9646231" y="5640682"/>
            <a:ext cx="1762800" cy="486015"/>
            <a:chOff x="9646231" y="5640682"/>
            <a:chExt cx="1762800" cy="486015"/>
          </a:xfrm>
        </p:grpSpPr>
        <p:sp>
          <p:nvSpPr>
            <p:cNvPr id="105" name="Google Shape;105;p2"/>
            <p:cNvSpPr/>
            <p:nvPr/>
          </p:nvSpPr>
          <p:spPr>
            <a:xfrm>
              <a:off x="9646231" y="5640682"/>
              <a:ext cx="1762795" cy="486015"/>
            </a:xfrm>
            <a:prstGeom prst="rect">
              <a:avLst/>
            </a:prstGeom>
            <a:solidFill>
              <a:srgbClr val="1B969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600" b="0" i="0" u="none" strike="noStrike" cap="none">
                <a:solidFill>
                  <a:schemeClr val="lt1"/>
                </a:solidFill>
                <a:latin typeface="Calibri"/>
                <a:ea typeface="Calibri"/>
                <a:cs typeface="Calibri"/>
                <a:sym typeface="Calibri"/>
              </a:endParaRPr>
            </a:p>
          </p:txBody>
        </p:sp>
        <p:sp>
          <p:nvSpPr>
            <p:cNvPr id="106" name="Google Shape;106;p2"/>
            <p:cNvSpPr txBox="1"/>
            <p:nvPr/>
          </p:nvSpPr>
          <p:spPr>
            <a:xfrm>
              <a:off x="9646231" y="5729800"/>
              <a:ext cx="1762800" cy="3039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dirty="0" err="1">
                  <a:solidFill>
                    <a:schemeClr val="lt1"/>
                  </a:solidFill>
                </a:rPr>
                <a:t>Вайеце</a:t>
              </a:r>
              <a:endParaRPr sz="1400" b="0" i="0" u="none" strike="noStrike" cap="none" dirty="0">
                <a:solidFill>
                  <a:schemeClr val="lt1"/>
                </a:solidFill>
                <a:latin typeface="Arial"/>
                <a:ea typeface="Arial"/>
                <a:cs typeface="Arial"/>
                <a:sym typeface="Arial"/>
              </a:endParaRPr>
            </a:p>
          </p:txBody>
        </p:sp>
      </p:grpSp>
      <p:grpSp>
        <p:nvGrpSpPr>
          <p:cNvPr id="2" name="קבוצה 1">
            <a:extLst>
              <a:ext uri="{FF2B5EF4-FFF2-40B4-BE49-F238E27FC236}">
                <a16:creationId xmlns:a16="http://schemas.microsoft.com/office/drawing/2014/main" id="{6186C599-0E76-231A-B595-4BC49184BFAB}"/>
              </a:ext>
            </a:extLst>
          </p:cNvPr>
          <p:cNvGrpSpPr/>
          <p:nvPr/>
        </p:nvGrpSpPr>
        <p:grpSpPr>
          <a:xfrm>
            <a:off x="8051469" y="3194462"/>
            <a:ext cx="4771451" cy="4180774"/>
            <a:chOff x="8051469" y="3194462"/>
            <a:chExt cx="4771451" cy="4180774"/>
          </a:xfrm>
        </p:grpSpPr>
        <p:grpSp>
          <p:nvGrpSpPr>
            <p:cNvPr id="3" name="קבוצה 2">
              <a:extLst>
                <a:ext uri="{FF2B5EF4-FFF2-40B4-BE49-F238E27FC236}">
                  <a16:creationId xmlns:a16="http://schemas.microsoft.com/office/drawing/2014/main" id="{D28F1880-0E74-5F16-831A-A3B96042D929}"/>
                </a:ext>
              </a:extLst>
            </p:cNvPr>
            <p:cNvGrpSpPr/>
            <p:nvPr/>
          </p:nvGrpSpPr>
          <p:grpSpPr>
            <a:xfrm>
              <a:off x="8051469" y="3194462"/>
              <a:ext cx="4771451" cy="4180774"/>
              <a:chOff x="6723019" y="2352675"/>
              <a:chExt cx="5999696" cy="4913200"/>
            </a:xfrm>
          </p:grpSpPr>
          <p:grpSp>
            <p:nvGrpSpPr>
              <p:cNvPr id="5" name="קבוצה 4">
                <a:extLst>
                  <a:ext uri="{FF2B5EF4-FFF2-40B4-BE49-F238E27FC236}">
                    <a16:creationId xmlns:a16="http://schemas.microsoft.com/office/drawing/2014/main" id="{4EFFDDE5-2960-6686-31F3-765393176AC1}"/>
                  </a:ext>
                </a:extLst>
              </p:cNvPr>
              <p:cNvGrpSpPr/>
              <p:nvPr/>
            </p:nvGrpSpPr>
            <p:grpSpPr>
              <a:xfrm>
                <a:off x="6723019" y="2352675"/>
                <a:ext cx="5999696" cy="4913200"/>
                <a:chOff x="6723019" y="2352675"/>
                <a:chExt cx="5999696" cy="4913200"/>
              </a:xfrm>
            </p:grpSpPr>
            <p:sp>
              <p:nvSpPr>
                <p:cNvPr id="7" name="מלבן 6">
                  <a:extLst>
                    <a:ext uri="{FF2B5EF4-FFF2-40B4-BE49-F238E27FC236}">
                      <a16:creationId xmlns:a16="http://schemas.microsoft.com/office/drawing/2014/main" id="{32049E06-F765-0D49-EAE1-9179FA485815}"/>
                    </a:ext>
                  </a:extLst>
                </p:cNvPr>
                <p:cNvSpPr/>
                <p:nvPr/>
              </p:nvSpPr>
              <p:spPr>
                <a:xfrm>
                  <a:off x="6858000" y="2352675"/>
                  <a:ext cx="5334000" cy="4505325"/>
                </a:xfrm>
                <a:prstGeom prst="rect">
                  <a:avLst/>
                </a:prstGeom>
                <a:solidFill>
                  <a:srgbClr val="E0F5F6"/>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nvGrpSpPr>
                <p:cNvPr id="8" name="קבוצה 7">
                  <a:extLst>
                    <a:ext uri="{FF2B5EF4-FFF2-40B4-BE49-F238E27FC236}">
                      <a16:creationId xmlns:a16="http://schemas.microsoft.com/office/drawing/2014/main" id="{F2C50FD7-2B14-9F72-D2A5-3909E4236B33}"/>
                    </a:ext>
                  </a:extLst>
                </p:cNvPr>
                <p:cNvGrpSpPr/>
                <p:nvPr/>
              </p:nvGrpSpPr>
              <p:grpSpPr>
                <a:xfrm>
                  <a:off x="6723019" y="4006425"/>
                  <a:ext cx="5999696" cy="3259450"/>
                  <a:chOff x="6723019" y="4006425"/>
                  <a:chExt cx="5999696" cy="3259450"/>
                </a:xfrm>
              </p:grpSpPr>
              <p:sp>
                <p:nvSpPr>
                  <p:cNvPr id="9" name="מלבן 8">
                    <a:extLst>
                      <a:ext uri="{FF2B5EF4-FFF2-40B4-BE49-F238E27FC236}">
                        <a16:creationId xmlns:a16="http://schemas.microsoft.com/office/drawing/2014/main" id="{5E0AF9AF-A778-0916-E80F-41C70C17F308}"/>
                      </a:ext>
                    </a:extLst>
                  </p:cNvPr>
                  <p:cNvSpPr/>
                  <p:nvPr/>
                </p:nvSpPr>
                <p:spPr>
                  <a:xfrm rot="18894284">
                    <a:off x="9465767" y="4008928"/>
                    <a:ext cx="3235485" cy="3278410"/>
                  </a:xfrm>
                  <a:prstGeom prst="rect">
                    <a:avLst/>
                  </a:prstGeom>
                  <a:solidFill>
                    <a:schemeClr val="bg1"/>
                  </a:solidFill>
                  <a:ln>
                    <a:noFill/>
                  </a:ln>
                  <a:effectLst>
                    <a:softEdge rad="31750"/>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p>
                </p:txBody>
              </p:sp>
              <p:pic>
                <p:nvPicPr>
                  <p:cNvPr id="10" name="תמונה 9" descr="תמונה שמכילה טקסט, גופן, צילום מסך, גרפיקה">
                    <a:extLst>
                      <a:ext uri="{FF2B5EF4-FFF2-40B4-BE49-F238E27FC236}">
                        <a16:creationId xmlns:a16="http://schemas.microsoft.com/office/drawing/2014/main" id="{12197E98-E4A9-4DF1-E755-19F18055BEF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23019" y="4006425"/>
                    <a:ext cx="5157562" cy="1833016"/>
                  </a:xfrm>
                  <a:prstGeom prst="rect">
                    <a:avLst/>
                  </a:prstGeom>
                </p:spPr>
              </p:pic>
            </p:grpSp>
          </p:grpSp>
          <p:sp>
            <p:nvSpPr>
              <p:cNvPr id="6" name="Google Shape;91;p1">
                <a:extLst>
                  <a:ext uri="{FF2B5EF4-FFF2-40B4-BE49-F238E27FC236}">
                    <a16:creationId xmlns:a16="http://schemas.microsoft.com/office/drawing/2014/main" id="{30B46D1B-A103-7B27-F85F-D2F1C3C796C4}"/>
                  </a:ext>
                </a:extLst>
              </p:cNvPr>
              <p:cNvSpPr/>
              <p:nvPr/>
            </p:nvSpPr>
            <p:spPr>
              <a:xfrm>
                <a:off x="9703517" y="5794659"/>
                <a:ext cx="1762795" cy="486015"/>
              </a:xfrm>
              <a:prstGeom prst="rect">
                <a:avLst/>
              </a:prstGeom>
              <a:solidFill>
                <a:srgbClr val="1B969B"/>
              </a:solid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000000"/>
                  </a:buClr>
                  <a:buFont typeface="Arial"/>
                  <a:buNone/>
                </a:pPr>
                <a:endParaRPr sz="1600" b="0" i="0" u="none" strike="noStrike" cap="none" dirty="0">
                  <a:solidFill>
                    <a:schemeClr val="lt1"/>
                  </a:solidFill>
                  <a:latin typeface="Calibri"/>
                  <a:ea typeface="Calibri"/>
                  <a:cs typeface="Calibri"/>
                  <a:sym typeface="Calibri"/>
                </a:endParaRPr>
              </a:p>
            </p:txBody>
          </p:sp>
        </p:grpSp>
        <p:sp>
          <p:nvSpPr>
            <p:cNvPr id="4" name="Google Shape;92;p1">
              <a:extLst>
                <a:ext uri="{FF2B5EF4-FFF2-40B4-BE49-F238E27FC236}">
                  <a16:creationId xmlns:a16="http://schemas.microsoft.com/office/drawing/2014/main" id="{231EF72A-A655-AC8C-8AA8-1152A385C9B3}"/>
                </a:ext>
              </a:extLst>
            </p:cNvPr>
            <p:cNvSpPr txBox="1"/>
            <p:nvPr/>
          </p:nvSpPr>
          <p:spPr>
            <a:xfrm>
              <a:off x="10176550" y="6149413"/>
              <a:ext cx="1892430" cy="307736"/>
            </a:xfrm>
            <a:prstGeom prst="rect">
              <a:avLst/>
            </a:prstGeom>
            <a:noFill/>
            <a:ln>
              <a:noFill/>
            </a:ln>
          </p:spPr>
          <p:txBody>
            <a:bodyPr spcFirstLastPara="1" wrap="square" lIns="91425" tIns="45700" rIns="91425" bIns="45700" anchor="t" anchorCtr="0">
              <a:spAutoFit/>
            </a:bodyPr>
            <a:lstStyle/>
            <a:p>
              <a:pPr lvl="0" algn="ctr"/>
              <a:r>
                <a:rPr lang="en-US" dirty="0" err="1">
                  <a:solidFill>
                    <a:schemeClr val="lt1"/>
                  </a:solidFill>
                </a:rPr>
                <a:t>Вайеце</a:t>
              </a:r>
              <a:endParaRPr lang="ru-RU" dirty="0"/>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pic>
        <p:nvPicPr>
          <p:cNvPr id="112" name="Google Shape;112;p3"/>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13" name="Google Shape;113;p3"/>
          <p:cNvSpPr txBox="1"/>
          <p:nvPr/>
        </p:nvSpPr>
        <p:spPr>
          <a:xfrm>
            <a:off x="2224050" y="1258949"/>
            <a:ext cx="9144000" cy="9474127"/>
          </a:xfrm>
          <a:prstGeom prst="rect">
            <a:avLst/>
          </a:prstGeom>
          <a:noFill/>
          <a:ln>
            <a:noFill/>
          </a:ln>
        </p:spPr>
        <p:txBody>
          <a:bodyPr spcFirstLastPara="1" wrap="square" lIns="0" tIns="11425" rIns="0" bIns="0" anchor="t" anchorCtr="0">
            <a:spAutoFit/>
          </a:bodyPr>
          <a:lstStyle/>
          <a:p>
            <a:pPr marL="12700" marR="5080" indent="0" algn="just">
              <a:lnSpc>
                <a:spcPct val="121500"/>
              </a:lnSpc>
              <a:buSzPts val="1800"/>
              <a:buFont typeface="Arial"/>
              <a:buNone/>
            </a:pPr>
            <a:r>
              <a:rPr lang="en-US" sz="2100" kern="1200" dirty="0" err="1">
                <a:solidFill>
                  <a:schemeClr val="dk1"/>
                </a:solidFill>
                <a:latin typeface="Calibri" panose="020F0502020204030204" pitchFamily="34" charset="0"/>
                <a:cs typeface="Calibri" panose="020F0502020204030204" pitchFamily="34" charset="0"/>
              </a:rPr>
              <a:t>Яаков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покинул</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Беэр-Шеву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направился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Харан</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Он</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прибыл</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место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остался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там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ночевать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потому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солнце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зашло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Он</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взял</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несколько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камней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того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места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положил</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их</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под</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голову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лег</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спать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том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месте</a:t>
            </a:r>
            <a:r>
              <a:rPr lang="en-US" sz="2100" kern="1200" dirty="0">
                <a:solidFill>
                  <a:schemeClr val="dk1"/>
                </a:solidFill>
                <a:latin typeface="Calibri" panose="020F0502020204030204" pitchFamily="34" charset="0"/>
                <a:cs typeface="Calibri" panose="020F0502020204030204" pitchFamily="34" charset="0"/>
              </a:rPr>
              <a:t>.</a:t>
            </a:r>
            <a:endParaRPr sz="2100" kern="1200" dirty="0">
              <a:solidFill>
                <a:schemeClr val="dk1"/>
              </a:solidFill>
              <a:latin typeface="Calibri" panose="020F0502020204030204" pitchFamily="34" charset="0"/>
              <a:cs typeface="Calibri" panose="020F0502020204030204" pitchFamily="34" charset="0"/>
            </a:endParaRPr>
          </a:p>
          <a:p>
            <a:pPr marL="12700" marR="5080" indent="0" algn="just">
              <a:lnSpc>
                <a:spcPct val="121500"/>
              </a:lnSpc>
              <a:buSzPts val="1800"/>
              <a:buFont typeface="Arial"/>
              <a:buNone/>
            </a:pPr>
            <a:r>
              <a:rPr lang="en-US" sz="2100" kern="1200" dirty="0" err="1">
                <a:solidFill>
                  <a:schemeClr val="dk1"/>
                </a:solidFill>
                <a:latin typeface="Calibri" panose="020F0502020204030204" pitchFamily="34" charset="0"/>
                <a:cs typeface="Calibri" panose="020F0502020204030204" pitchFamily="34" charset="0"/>
              </a:rPr>
              <a:t>Ему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приснилось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вот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лестница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стоит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земле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верхушка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её</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достигает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небес</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вот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ангелы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Б-жьи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поднимаются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спускаются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ней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вот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Г-сподь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стоит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над</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ним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говорит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Г-сподь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Б-г</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Авраама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твоего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отца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Б-г</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Ицхака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Землю</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которой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лежишь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отдам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тебе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твоим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потомкам</a:t>
            </a:r>
            <a:r>
              <a:rPr lang="en-US" sz="2100" kern="1200" dirty="0">
                <a:solidFill>
                  <a:schemeClr val="dk1"/>
                </a:solidFill>
                <a:latin typeface="Calibri" panose="020F0502020204030204" pitchFamily="34" charset="0"/>
                <a:cs typeface="Calibri" panose="020F0502020204030204" pitchFamily="34" charset="0"/>
              </a:rPr>
              <a:t>.</a:t>
            </a:r>
            <a:endParaRPr lang="ru-RU" sz="2100" kern="1200" dirty="0">
              <a:solidFill>
                <a:schemeClr val="dk1"/>
              </a:solidFill>
              <a:latin typeface="Calibri" panose="020F0502020204030204" pitchFamily="34" charset="0"/>
              <a:cs typeface="Calibri" panose="020F0502020204030204" pitchFamily="34" charset="0"/>
            </a:endParaRPr>
          </a:p>
          <a:p>
            <a:pPr marL="12700" marR="508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Потомство твое будет подобно праху земли, и ты распространишься на запад, восток, север и юг. Через тебя и твоих потомков благословятся все семьи земли. Вот, Я с тобой, и буду охранять тебя везде, куда ты пойдешь, и верну тебя на эту землю. Я не оставлю тебя, пока не исполню то, что обещал».</a:t>
            </a:r>
          </a:p>
          <a:p>
            <a:pPr marL="12700" marR="508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Яаков проснулся ото сна и сказал: «Воистину, Г-</a:t>
            </a:r>
            <a:r>
              <a:rPr lang="ru-RU" sz="2100" kern="1200" dirty="0" err="1">
                <a:solidFill>
                  <a:schemeClr val="dk1"/>
                </a:solidFill>
                <a:latin typeface="Calibri" panose="020F0502020204030204" pitchFamily="34" charset="0"/>
                <a:cs typeface="Calibri" panose="020F0502020204030204" pitchFamily="34" charset="0"/>
              </a:rPr>
              <a:t>сподь</a:t>
            </a:r>
            <a:r>
              <a:rPr lang="ru-RU" sz="2100" kern="1200" dirty="0">
                <a:solidFill>
                  <a:schemeClr val="dk1"/>
                </a:solidFill>
                <a:latin typeface="Calibri" panose="020F0502020204030204" pitchFamily="34" charset="0"/>
                <a:cs typeface="Calibri" panose="020F0502020204030204" pitchFamily="34" charset="0"/>
              </a:rPr>
              <a:t> находится в этом месте, а я не знал этого». Он испугался и сказал: «Как страшно это место! Это не что иное, как дом Б-</a:t>
            </a:r>
            <a:r>
              <a:rPr lang="ru-RU" sz="2100" kern="1200" dirty="0" err="1">
                <a:solidFill>
                  <a:schemeClr val="dk1"/>
                </a:solidFill>
                <a:latin typeface="Calibri" panose="020F0502020204030204" pitchFamily="34" charset="0"/>
                <a:cs typeface="Calibri" panose="020F0502020204030204" pitchFamily="34" charset="0"/>
              </a:rPr>
              <a:t>жий</a:t>
            </a:r>
            <a:r>
              <a:rPr lang="ru-RU" sz="2100" kern="1200" dirty="0">
                <a:solidFill>
                  <a:schemeClr val="dk1"/>
                </a:solidFill>
                <a:latin typeface="Calibri" panose="020F0502020204030204" pitchFamily="34" charset="0"/>
                <a:cs typeface="Calibri" panose="020F0502020204030204" pitchFamily="34" charset="0"/>
              </a:rPr>
              <a:t>, и это врата небесные».</a:t>
            </a:r>
          </a:p>
        </p:txBody>
      </p:sp>
      <p:sp>
        <p:nvSpPr>
          <p:cNvPr id="114" name="Google Shape;114;p3"/>
          <p:cNvSpPr/>
          <p:nvPr/>
        </p:nvSpPr>
        <p:spPr>
          <a:xfrm rot="10800000" flipH="1">
            <a:off x="2224050" y="760475"/>
            <a:ext cx="1044045" cy="45719"/>
          </a:xfrm>
          <a:custGeom>
            <a:avLst/>
            <a:gdLst/>
            <a:ahLst/>
            <a:cxnLst/>
            <a:rect l="l" t="t" r="r" b="b"/>
            <a:pathLst>
              <a:path w="2431415" h="120000" extrusionOk="0">
                <a:moveTo>
                  <a:pt x="0" y="0"/>
                </a:moveTo>
                <a:lnTo>
                  <a:pt x="2430857" y="0"/>
                </a:lnTo>
              </a:path>
            </a:pathLst>
          </a:custGeom>
          <a:noFill/>
          <a:ln w="52350" cap="flat" cmpd="sng">
            <a:solidFill>
              <a:srgbClr val="30BFB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15" name="Google Shape;115;p3"/>
          <p:cNvSpPr txBox="1"/>
          <p:nvPr/>
        </p:nvSpPr>
        <p:spPr>
          <a:xfrm>
            <a:off x="2224050" y="127564"/>
            <a:ext cx="3913112" cy="386624"/>
          </a:xfrm>
          <a:prstGeom prst="rect">
            <a:avLst/>
          </a:prstGeom>
          <a:noFill/>
          <a:ln>
            <a:noFill/>
          </a:ln>
        </p:spPr>
        <p:txBody>
          <a:bodyPr spcFirstLastPara="1" wrap="square" lIns="0" tIns="17125" rIns="0" bIns="0" anchor="ctr" anchorCtr="0">
            <a:spAutoFit/>
          </a:bodyPr>
          <a:lstStyle/>
          <a:p>
            <a:pPr marL="12700" lvl="0">
              <a:buClr>
                <a:srgbClr val="195E68"/>
              </a:buClr>
              <a:buSzPts val="2400"/>
            </a:pPr>
            <a:r>
              <a:rPr lang="ru-RU" sz="2400" dirty="0">
                <a:solidFill>
                  <a:srgbClr val="195E68"/>
                </a:solidFill>
                <a:latin typeface="Arial Black" panose="020B0A04020102020204" pitchFamily="34" charset="0"/>
              </a:rPr>
              <a:t>ПЕРВОИСТОЧНИК 1</a:t>
            </a:r>
            <a:endParaRPr sz="2400" b="0" u="none" dirty="0">
              <a:solidFill>
                <a:schemeClr val="dk1"/>
              </a:solidFill>
              <a:latin typeface="Arial"/>
              <a:ea typeface="Arial"/>
              <a:cs typeface="Arial"/>
              <a:sym typeface="Arial"/>
            </a:endParaRPr>
          </a:p>
        </p:txBody>
      </p:sp>
      <p:sp>
        <p:nvSpPr>
          <p:cNvPr id="117" name="Google Shape;117;p3"/>
          <p:cNvSpPr txBox="1"/>
          <p:nvPr/>
        </p:nvSpPr>
        <p:spPr>
          <a:xfrm>
            <a:off x="2224050" y="421961"/>
            <a:ext cx="7743900" cy="338514"/>
          </a:xfrm>
          <a:prstGeom prst="rect">
            <a:avLst/>
          </a:prstGeom>
          <a:noFill/>
          <a:ln>
            <a:noFill/>
          </a:ln>
        </p:spPr>
        <p:txBody>
          <a:bodyPr spcFirstLastPara="1" wrap="square" lIns="91425" tIns="45700" rIns="91425" bIns="45700" anchor="t" anchorCtr="0">
            <a:spAutoFit/>
          </a:bodyPr>
          <a:lstStyle/>
          <a:p>
            <a:pPr marL="12700" marR="6350" lvl="0" indent="0">
              <a:buSzPts val="1700"/>
              <a:buFont typeface="Arial"/>
              <a:buNone/>
            </a:pPr>
            <a:r>
              <a:rPr lang="en-US" sz="1600" b="1" kern="1200" dirty="0" err="1">
                <a:solidFill>
                  <a:srgbClr val="1A969B"/>
                </a:solidFill>
                <a:latin typeface="Calibri" panose="020F0502020204030204" pitchFamily="34" charset="0"/>
                <a:cs typeface="Calibri" panose="020F0502020204030204" pitchFamily="34" charset="0"/>
              </a:rPr>
              <a:t>Берешит</a:t>
            </a:r>
            <a:r>
              <a:rPr lang="en-US" sz="1600" b="1" kern="1200" dirty="0">
                <a:solidFill>
                  <a:srgbClr val="1A969B"/>
                </a:solidFill>
                <a:latin typeface="Calibri" panose="020F0502020204030204" pitchFamily="34" charset="0"/>
                <a:cs typeface="Calibri" panose="020F0502020204030204" pitchFamily="34" charset="0"/>
              </a:rPr>
              <a:t> 28:10-17</a:t>
            </a:r>
            <a:endParaRPr sz="1600" b="1" kern="1200" dirty="0">
              <a:solidFill>
                <a:srgbClr val="1A969B"/>
              </a:solidFill>
              <a:latin typeface="Calibri" panose="020F0502020204030204" pitchFamily="34" charset="0"/>
              <a:cs typeface="Calibri" panose="020F0502020204030204" pitchFamily="34" charset="0"/>
            </a:endParaRPr>
          </a:p>
        </p:txBody>
      </p:sp>
      <p:sp>
        <p:nvSpPr>
          <p:cNvPr id="118" name="Google Shape;118;p3"/>
          <p:cNvSpPr txBox="1"/>
          <p:nvPr/>
        </p:nvSpPr>
        <p:spPr>
          <a:xfrm>
            <a:off x="2224050" y="946584"/>
            <a:ext cx="8205900" cy="325069"/>
          </a:xfrm>
          <a:prstGeom prst="rect">
            <a:avLst/>
          </a:prstGeom>
          <a:noFill/>
          <a:ln>
            <a:noFill/>
          </a:ln>
        </p:spPr>
        <p:txBody>
          <a:bodyPr spcFirstLastPara="1" wrap="square" lIns="0" tIns="17125" rIns="0" bIns="0" anchor="t" anchorCtr="0">
            <a:spAutoFit/>
          </a:bodyPr>
          <a:lstStyle/>
          <a:p>
            <a:pPr marL="12700" marR="6350" lvl="0" indent="0">
              <a:buSzPts val="1700"/>
              <a:buFont typeface="Arial"/>
              <a:buNone/>
            </a:pPr>
            <a:r>
              <a:rPr lang="en-US" sz="2000" b="1" kern="1200" dirty="0" err="1">
                <a:solidFill>
                  <a:srgbClr val="1A969B"/>
                </a:solidFill>
                <a:latin typeface="Calibri" panose="020F0502020204030204" pitchFamily="34" charset="0"/>
                <a:cs typeface="Calibri" panose="020F0502020204030204" pitchFamily="34" charset="0"/>
              </a:rPr>
              <a:t>Лестница</a:t>
            </a:r>
            <a:r>
              <a:rPr lang="en-US" sz="2000" b="1" kern="1200" dirty="0">
                <a:solidFill>
                  <a:srgbClr val="1A969B"/>
                </a:solidFill>
                <a:latin typeface="Calibri" panose="020F0502020204030204" pitchFamily="34" charset="0"/>
                <a:cs typeface="Calibri" panose="020F0502020204030204" pitchFamily="34" charset="0"/>
              </a:rPr>
              <a:t> </a:t>
            </a:r>
            <a:r>
              <a:rPr lang="en-US" sz="2000" b="1" kern="1200" dirty="0" err="1">
                <a:solidFill>
                  <a:srgbClr val="1A969B"/>
                </a:solidFill>
                <a:latin typeface="Calibri" panose="020F0502020204030204" pitchFamily="34" charset="0"/>
                <a:cs typeface="Calibri" panose="020F0502020204030204" pitchFamily="34" charset="0"/>
              </a:rPr>
              <a:t>Яакова</a:t>
            </a:r>
            <a:endParaRPr sz="2000" b="1" kern="1200" dirty="0">
              <a:solidFill>
                <a:srgbClr val="1A969B"/>
              </a:solidFill>
              <a:latin typeface="Calibri" panose="020F0502020204030204" pitchFamily="34" charset="0"/>
              <a:cs typeface="Calibri" panose="020F050202020403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pic>
        <p:nvPicPr>
          <p:cNvPr id="136" name="Google Shape;136;p5"/>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37" name="Google Shape;137;p5"/>
          <p:cNvSpPr/>
          <p:nvPr/>
        </p:nvSpPr>
        <p:spPr>
          <a:xfrm rot="10800000" flipH="1">
            <a:off x="2339788" y="850122"/>
            <a:ext cx="1044045" cy="45719"/>
          </a:xfrm>
          <a:custGeom>
            <a:avLst/>
            <a:gdLst/>
            <a:ahLst/>
            <a:cxnLst/>
            <a:rect l="l" t="t" r="r" b="b"/>
            <a:pathLst>
              <a:path w="2431415" h="120000" extrusionOk="0">
                <a:moveTo>
                  <a:pt x="0" y="0"/>
                </a:moveTo>
                <a:lnTo>
                  <a:pt x="2430857" y="0"/>
                </a:lnTo>
              </a:path>
            </a:pathLst>
          </a:custGeom>
          <a:noFill/>
          <a:ln w="52350" cap="flat" cmpd="sng">
            <a:solidFill>
              <a:srgbClr val="30BFB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38" name="Google Shape;138;p5"/>
          <p:cNvSpPr txBox="1"/>
          <p:nvPr/>
        </p:nvSpPr>
        <p:spPr>
          <a:xfrm>
            <a:off x="2339788" y="176670"/>
            <a:ext cx="3628905" cy="386624"/>
          </a:xfrm>
          <a:prstGeom prst="rect">
            <a:avLst/>
          </a:prstGeom>
          <a:noFill/>
          <a:ln>
            <a:noFill/>
          </a:ln>
        </p:spPr>
        <p:txBody>
          <a:bodyPr spcFirstLastPara="1" wrap="square" lIns="0" tIns="17125" rIns="0" bIns="0" anchor="ctr" anchorCtr="0">
            <a:spAutoFit/>
          </a:bodyPr>
          <a:lstStyle/>
          <a:p>
            <a:pPr marL="12700" lvl="0">
              <a:buClr>
                <a:srgbClr val="195E68"/>
              </a:buClr>
              <a:buSzPts val="2400"/>
            </a:pPr>
            <a:r>
              <a:rPr lang="ru-RU" sz="2400" dirty="0">
                <a:solidFill>
                  <a:srgbClr val="195E68"/>
                </a:solidFill>
                <a:latin typeface="Arial Black" panose="020B0A04020102020204" pitchFamily="34" charset="0"/>
              </a:rPr>
              <a:t>ПЕРВОИСТОЧНИК 2</a:t>
            </a:r>
            <a:endParaRPr sz="2400" dirty="0">
              <a:solidFill>
                <a:schemeClr val="dk1"/>
              </a:solidFill>
              <a:latin typeface="Arial"/>
              <a:ea typeface="Arial"/>
              <a:cs typeface="Arial"/>
              <a:sym typeface="Arial"/>
            </a:endParaRPr>
          </a:p>
        </p:txBody>
      </p:sp>
      <p:sp>
        <p:nvSpPr>
          <p:cNvPr id="139" name="Google Shape;139;p5"/>
          <p:cNvSpPr txBox="1"/>
          <p:nvPr/>
        </p:nvSpPr>
        <p:spPr>
          <a:xfrm>
            <a:off x="2339788" y="519290"/>
            <a:ext cx="7743900" cy="338514"/>
          </a:xfrm>
          <a:prstGeom prst="rect">
            <a:avLst/>
          </a:prstGeom>
          <a:noFill/>
          <a:ln>
            <a:noFill/>
          </a:ln>
        </p:spPr>
        <p:txBody>
          <a:bodyPr spcFirstLastPara="1" wrap="square" lIns="91425" tIns="45700" rIns="91425" bIns="45700" anchor="t" anchorCtr="0">
            <a:spAutoFit/>
          </a:bodyPr>
          <a:lstStyle/>
          <a:p>
            <a:pPr marL="12700" marR="6350" lvl="0" indent="0">
              <a:buSzPts val="1700"/>
              <a:buFont typeface="Arial"/>
              <a:buNone/>
            </a:pPr>
            <a:r>
              <a:rPr lang="en-US" sz="1600" b="1" kern="1200" dirty="0" err="1">
                <a:solidFill>
                  <a:srgbClr val="1A969B"/>
                </a:solidFill>
                <a:latin typeface="Calibri" panose="020F0502020204030204" pitchFamily="34" charset="0"/>
                <a:cs typeface="Calibri" panose="020F0502020204030204" pitchFamily="34" charset="0"/>
              </a:rPr>
              <a:t>Талмуд</a:t>
            </a:r>
            <a:r>
              <a:rPr lang="en-US" sz="1600" b="1" kern="1200" dirty="0">
                <a:solidFill>
                  <a:srgbClr val="1A969B"/>
                </a:solidFill>
                <a:latin typeface="Calibri" panose="020F0502020204030204" pitchFamily="34" charset="0"/>
                <a:cs typeface="Calibri" panose="020F0502020204030204" pitchFamily="34" charset="0"/>
              </a:rPr>
              <a:t>, </a:t>
            </a:r>
            <a:r>
              <a:rPr lang="en-US" sz="1600" b="1" kern="1200" dirty="0" err="1">
                <a:solidFill>
                  <a:srgbClr val="1A969B"/>
                </a:solidFill>
                <a:latin typeface="Calibri" panose="020F0502020204030204" pitchFamily="34" charset="0"/>
                <a:cs typeface="Calibri" panose="020F0502020204030204" pitchFamily="34" charset="0"/>
              </a:rPr>
              <a:t>Брахот</a:t>
            </a:r>
            <a:r>
              <a:rPr lang="en-US" sz="1600" b="1" kern="1200" dirty="0">
                <a:solidFill>
                  <a:srgbClr val="1A969B"/>
                </a:solidFill>
                <a:latin typeface="Calibri" panose="020F0502020204030204" pitchFamily="34" charset="0"/>
                <a:cs typeface="Calibri" panose="020F0502020204030204" pitchFamily="34" charset="0"/>
              </a:rPr>
              <a:t> 26б</a:t>
            </a:r>
            <a:endParaRPr sz="1600" b="1" kern="1200" dirty="0">
              <a:solidFill>
                <a:srgbClr val="1A969B"/>
              </a:solidFill>
              <a:latin typeface="Calibri" panose="020F0502020204030204" pitchFamily="34" charset="0"/>
              <a:cs typeface="Calibri" panose="020F0502020204030204" pitchFamily="34" charset="0"/>
            </a:endParaRPr>
          </a:p>
        </p:txBody>
      </p:sp>
      <p:sp>
        <p:nvSpPr>
          <p:cNvPr id="140" name="Google Shape;140;p5"/>
          <p:cNvSpPr txBox="1"/>
          <p:nvPr/>
        </p:nvSpPr>
        <p:spPr>
          <a:xfrm>
            <a:off x="2339788" y="1082874"/>
            <a:ext cx="9144000" cy="8291304"/>
          </a:xfrm>
          <a:prstGeom prst="rect">
            <a:avLst/>
          </a:prstGeom>
          <a:noFill/>
          <a:ln>
            <a:noFill/>
          </a:ln>
        </p:spPr>
        <p:txBody>
          <a:bodyPr spcFirstLastPara="1" wrap="square" lIns="0" tIns="11425" rIns="0" bIns="0" anchor="t" anchorCtr="0">
            <a:spAutoFit/>
          </a:bodyPr>
          <a:lstStyle/>
          <a:p>
            <a:pPr marL="12700" marR="5080" indent="0" algn="just">
              <a:lnSpc>
                <a:spcPct val="121500"/>
              </a:lnSpc>
              <a:buSzPts val="1800"/>
              <a:buFont typeface="Arial"/>
              <a:buNone/>
            </a:pPr>
            <a:r>
              <a:rPr lang="en-US" sz="2100" kern="1200" dirty="0" err="1">
                <a:solidFill>
                  <a:schemeClr val="dk1"/>
                </a:solidFill>
                <a:latin typeface="Calibri" panose="020F0502020204030204" pitchFamily="34" charset="0"/>
                <a:cs typeface="Calibri" panose="020F0502020204030204" pitchFamily="34" charset="0"/>
              </a:rPr>
              <a:t>Раби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Йосе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сын</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раби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Ханины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сказал</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Ежедневные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молитвы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были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установлены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праотцами</a:t>
            </a:r>
            <a:r>
              <a:rPr lang="en-US" sz="2100" kern="1200" dirty="0">
                <a:solidFill>
                  <a:schemeClr val="dk1"/>
                </a:solidFill>
                <a:latin typeface="Calibri" panose="020F0502020204030204" pitchFamily="34" charset="0"/>
                <a:cs typeface="Calibri" panose="020F0502020204030204" pitchFamily="34" charset="0"/>
              </a:rPr>
              <a:t>.</a:t>
            </a:r>
            <a:endParaRPr sz="2100" kern="1200" dirty="0">
              <a:solidFill>
                <a:schemeClr val="dk1"/>
              </a:solidFill>
              <a:latin typeface="Calibri" panose="020F0502020204030204" pitchFamily="34" charset="0"/>
              <a:cs typeface="Calibri" panose="020F0502020204030204" pitchFamily="34" charset="0"/>
            </a:endParaRPr>
          </a:p>
          <a:p>
            <a:pPr marL="12700" marR="5080" indent="0" algn="just">
              <a:lnSpc>
                <a:spcPct val="121500"/>
              </a:lnSpc>
              <a:buSzPts val="1800"/>
              <a:buFont typeface="Arial"/>
              <a:buNone/>
            </a:pPr>
            <a:r>
              <a:rPr lang="en-US" sz="2100" kern="1200" dirty="0" err="1">
                <a:solidFill>
                  <a:schemeClr val="dk1"/>
                </a:solidFill>
                <a:latin typeface="Calibri" panose="020F0502020204030204" pitchFamily="34" charset="0"/>
                <a:cs typeface="Calibri" panose="020F0502020204030204" pitchFamily="34" charset="0"/>
              </a:rPr>
              <a:t>Барайта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учит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так</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же</a:t>
            </a:r>
            <a:r>
              <a:rPr lang="en-US" sz="2100" kern="1200" dirty="0">
                <a:solidFill>
                  <a:schemeClr val="dk1"/>
                </a:solidFill>
                <a:latin typeface="Calibri" panose="020F0502020204030204" pitchFamily="34" charset="0"/>
                <a:cs typeface="Calibri" panose="020F0502020204030204" pitchFamily="34" charset="0"/>
              </a:rPr>
              <a:t>:</a:t>
            </a:r>
            <a:endParaRPr sz="2100" kern="1200" dirty="0">
              <a:solidFill>
                <a:schemeClr val="dk1"/>
              </a:solidFill>
              <a:latin typeface="Calibri" panose="020F0502020204030204" pitchFamily="34" charset="0"/>
              <a:cs typeface="Calibri" panose="020F0502020204030204" pitchFamily="34" charset="0"/>
            </a:endParaRPr>
          </a:p>
          <a:p>
            <a:pPr marL="12700" marR="5080" indent="0" algn="just">
              <a:lnSpc>
                <a:spcPct val="121500"/>
              </a:lnSpc>
              <a:buSzPts val="1800"/>
              <a:buFont typeface="Arial"/>
              <a:buNone/>
            </a:pPr>
            <a:r>
              <a:rPr lang="en-US" sz="2100" kern="1200" dirty="0">
                <a:solidFill>
                  <a:schemeClr val="dk1"/>
                </a:solidFill>
                <a:latin typeface="Calibri" panose="020F0502020204030204" pitchFamily="34" charset="0"/>
                <a:cs typeface="Calibri" panose="020F0502020204030204" pitchFamily="34" charset="0"/>
              </a:rPr>
              <a:t>«</a:t>
            </a:r>
            <a:r>
              <a:rPr lang="en-US" sz="2100" kern="1200" dirty="0" err="1">
                <a:solidFill>
                  <a:schemeClr val="dk1"/>
                </a:solidFill>
                <a:latin typeface="Calibri" panose="020F0502020204030204" pitchFamily="34" charset="0"/>
                <a:cs typeface="Calibri" panose="020F0502020204030204" pitchFamily="34" charset="0"/>
              </a:rPr>
              <a:t>Авраам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установил</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утреннюю</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молитву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как</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сказано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встал</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Авраам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рано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утром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место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где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он</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стоял</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Стояние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означает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молитву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как</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сказано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встал</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Пинхас</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молился</a:t>
            </a:r>
            <a:r>
              <a:rPr lang="en-US" sz="2100" kern="1200" dirty="0">
                <a:solidFill>
                  <a:schemeClr val="dk1"/>
                </a:solidFill>
                <a:latin typeface="Calibri" panose="020F0502020204030204" pitchFamily="34" charset="0"/>
                <a:cs typeface="Calibri" panose="020F0502020204030204" pitchFamily="34" charset="0"/>
              </a:rPr>
              <a:t>”».</a:t>
            </a:r>
            <a:endParaRPr lang="ru-RU" sz="2100" kern="1200" dirty="0">
              <a:solidFill>
                <a:schemeClr val="dk1"/>
              </a:solidFill>
              <a:latin typeface="Calibri" panose="020F0502020204030204" pitchFamily="34" charset="0"/>
              <a:cs typeface="Calibri" panose="020F0502020204030204" pitchFamily="34" charset="0"/>
            </a:endParaRPr>
          </a:p>
          <a:p>
            <a:pPr marL="12700" marR="508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Ицхак установил послеполуденную молитву, как сказано: «Ицхак вышел беседовать в поле к вечеру». Термин «беседовать» относится к молитве, как написано: «Молитва страдающего, когда он изнемогает и изливает свою речь перед Г-</a:t>
            </a:r>
            <a:r>
              <a:rPr lang="ru-RU" sz="2100" kern="1200" dirty="0" err="1">
                <a:solidFill>
                  <a:schemeClr val="dk1"/>
                </a:solidFill>
                <a:latin typeface="Calibri" panose="020F0502020204030204" pitchFamily="34" charset="0"/>
                <a:cs typeface="Calibri" panose="020F0502020204030204" pitchFamily="34" charset="0"/>
              </a:rPr>
              <a:t>сподом</a:t>
            </a:r>
            <a:r>
              <a:rPr lang="ru-RU" sz="2100" kern="1200" dirty="0">
                <a:solidFill>
                  <a:schemeClr val="dk1"/>
                </a:solidFill>
                <a:latin typeface="Calibri" panose="020F0502020204030204" pitchFamily="34" charset="0"/>
                <a:cs typeface="Calibri" panose="020F0502020204030204" pitchFamily="34" charset="0"/>
              </a:rPr>
              <a:t>».</a:t>
            </a:r>
          </a:p>
          <a:p>
            <a:pPr marL="12700" marR="508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Яаков установил вечернюю молитву, как сказано: «Он встретил то место и остался там ночевать». Термин «встретил» относится к молитве, как сказано: «А ты не молись за этот народ, и не возноси за них вопля или молитвы, и не проси (не встречайся) Меня».</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pic>
        <p:nvPicPr>
          <p:cNvPr id="169" name="Google Shape;169;p8"/>
          <p:cNvPicPr preferRelativeResize="0"/>
          <p:nvPr/>
        </p:nvPicPr>
        <p:blipFill rotWithShape="1">
          <a:blip r:embed="rId3"/>
          <a:srcRect/>
          <a:stretch/>
        </p:blipFill>
        <p:spPr>
          <a:xfrm>
            <a:off x="0" y="0"/>
            <a:ext cx="12192000" cy="6858000"/>
          </a:xfrm>
          <a:prstGeom prst="rect">
            <a:avLst/>
          </a:prstGeom>
        </p:spPr>
      </p:pic>
      <p:sp>
        <p:nvSpPr>
          <p:cNvPr id="170" name="Google Shape;170;p8"/>
          <p:cNvSpPr txBox="1"/>
          <p:nvPr/>
        </p:nvSpPr>
        <p:spPr>
          <a:xfrm>
            <a:off x="2285028" y="1243488"/>
            <a:ext cx="9144000" cy="2771459"/>
          </a:xfrm>
          <a:prstGeom prst="rect">
            <a:avLst/>
          </a:prstGeom>
          <a:noFill/>
          <a:ln>
            <a:noFill/>
          </a:ln>
        </p:spPr>
        <p:txBody>
          <a:bodyPr spcFirstLastPara="1" wrap="square" lIns="0" tIns="11425" rIns="0" bIns="0" anchor="t" anchorCtr="0">
            <a:spAutoFit/>
          </a:bodyPr>
          <a:lstStyle/>
          <a:p>
            <a:pPr marL="12700" marR="5080" lvl="0" algn="just" eaLnBrk="0" fontAlgn="base" hangingPunct="0">
              <a:lnSpc>
                <a:spcPct val="121500"/>
              </a:lnSpc>
              <a:buSzPts val="1800"/>
            </a:pPr>
            <a:r>
              <a:rPr lang="he-US" altLang="he-US" sz="2100" kern="1200" dirty="0">
                <a:solidFill>
                  <a:schemeClr val="dk1"/>
                </a:solidFill>
                <a:latin typeface="Calibri" panose="020F0502020204030204" pitchFamily="34" charset="0"/>
                <a:cs typeface="Calibri" panose="020F0502020204030204" pitchFamily="34" charset="0"/>
              </a:rPr>
              <a:t>В вечерней молитве Маарив есть особая возвышенность, придающая ей ещё большую силу, чем утренней молитве и молитве Минха. И это несмотря на то, что по еврейскому закону вечерняя молитва считается необязательной, тогда как утренняя и полуденная — обязательны.</a:t>
            </a:r>
          </a:p>
          <a:p>
            <a:pPr marL="12700" marR="5080" lvl="0" algn="just" eaLnBrk="0" fontAlgn="base" hangingPunct="0">
              <a:lnSpc>
                <a:spcPct val="121500"/>
              </a:lnSpc>
              <a:buSzPts val="1800"/>
            </a:pPr>
            <a:r>
              <a:rPr lang="he-US" altLang="he-US" sz="2100" kern="1200" dirty="0">
                <a:solidFill>
                  <a:schemeClr val="dk1"/>
                </a:solidFill>
                <a:latin typeface="Calibri" panose="020F0502020204030204" pitchFamily="34" charset="0"/>
                <a:cs typeface="Calibri" panose="020F0502020204030204" pitchFamily="34" charset="0"/>
              </a:rPr>
              <a:t>Её особое достоинство заключается в том, что она является первой молитвой дня, поскольку в еврейской традиции день следует за ночью — то есть начало нового суток отсчитывается именно с вечера.</a:t>
            </a:r>
          </a:p>
        </p:txBody>
      </p:sp>
      <p:sp>
        <p:nvSpPr>
          <p:cNvPr id="171" name="Google Shape;171;p8"/>
          <p:cNvSpPr/>
          <p:nvPr/>
        </p:nvSpPr>
        <p:spPr>
          <a:xfrm rot="10800000" flipH="1">
            <a:off x="2285029" y="613209"/>
            <a:ext cx="1029117" cy="127010"/>
          </a:xfrm>
          <a:custGeom>
            <a:avLst/>
            <a:gdLst/>
            <a:ahLst/>
            <a:cxnLst/>
            <a:rect l="l" t="t" r="r" b="b"/>
            <a:pathLst>
              <a:path w="4598034" h="120000" extrusionOk="0">
                <a:moveTo>
                  <a:pt x="0" y="0"/>
                </a:moveTo>
                <a:lnTo>
                  <a:pt x="4597524" y="0"/>
                </a:lnTo>
              </a:path>
            </a:pathLst>
          </a:custGeom>
          <a:noFill/>
          <a:ln w="52350" cap="flat" cmpd="sng">
            <a:solidFill>
              <a:srgbClr val="30BFB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100">
              <a:solidFill>
                <a:schemeClr val="dk1"/>
              </a:solidFill>
              <a:latin typeface="Calibri"/>
              <a:ea typeface="Calibri"/>
              <a:cs typeface="Calibri"/>
              <a:sym typeface="Calibri"/>
            </a:endParaRPr>
          </a:p>
        </p:txBody>
      </p:sp>
      <p:sp>
        <p:nvSpPr>
          <p:cNvPr id="172" name="Google Shape;172;p8"/>
          <p:cNvSpPr txBox="1">
            <a:spLocks noGrp="1"/>
          </p:cNvSpPr>
          <p:nvPr>
            <p:ph type="title"/>
          </p:nvPr>
        </p:nvSpPr>
        <p:spPr>
          <a:xfrm>
            <a:off x="2285030" y="286347"/>
            <a:ext cx="4438500" cy="386624"/>
          </a:xfrm>
          <a:prstGeom prst="rect">
            <a:avLst/>
          </a:prstGeom>
          <a:noFill/>
          <a:ln>
            <a:noFill/>
          </a:ln>
        </p:spPr>
        <p:txBody>
          <a:bodyPr spcFirstLastPara="1" wrap="square" lIns="0" tIns="17125" rIns="0" bIns="0" anchor="ctr" anchorCtr="0">
            <a:spAutoFit/>
          </a:bodyPr>
          <a:lstStyle/>
          <a:p>
            <a:pPr lvl="0">
              <a:lnSpc>
                <a:spcPct val="100000"/>
              </a:lnSpc>
              <a:buClr>
                <a:srgbClr val="195E68"/>
              </a:buClr>
              <a:buSzPts val="2400"/>
            </a:pPr>
            <a:r>
              <a:rPr lang="iw-IL" sz="2400" dirty="0" err="1">
                <a:solidFill>
                  <a:srgbClr val="195E68"/>
                </a:solidFill>
                <a:latin typeface="Arial Black" panose="020B0A04020102020204" pitchFamily="34" charset="0"/>
                <a:cs typeface="Arial"/>
                <a:sym typeface="Arial"/>
              </a:rPr>
              <a:t>Р</a:t>
            </a:r>
            <a:r>
              <a:rPr lang="ru-RU" sz="2400" dirty="0" err="1">
                <a:solidFill>
                  <a:srgbClr val="195E68"/>
                </a:solidFill>
                <a:latin typeface="Arial Black" panose="020B0A04020102020204" pitchFamily="34" charset="0"/>
                <a:cs typeface="Arial"/>
                <a:sym typeface="Arial"/>
              </a:rPr>
              <a:t>ебе</a:t>
            </a:r>
            <a:endParaRPr sz="2400" dirty="0">
              <a:latin typeface="Arial"/>
              <a:ea typeface="Arial"/>
              <a:cs typeface="Arial"/>
              <a:sym typeface="Arial"/>
            </a:endParaRPr>
          </a:p>
        </p:txBody>
      </p:sp>
      <p:sp>
        <p:nvSpPr>
          <p:cNvPr id="174" name="Google Shape;174;p8"/>
          <p:cNvSpPr txBox="1"/>
          <p:nvPr/>
        </p:nvSpPr>
        <p:spPr>
          <a:xfrm>
            <a:off x="2285029" y="818052"/>
            <a:ext cx="8205900" cy="325069"/>
          </a:xfrm>
          <a:prstGeom prst="rect">
            <a:avLst/>
          </a:prstGeom>
          <a:noFill/>
          <a:ln>
            <a:noFill/>
          </a:ln>
        </p:spPr>
        <p:txBody>
          <a:bodyPr spcFirstLastPara="1" wrap="square" lIns="0" tIns="17125" rIns="0" bIns="0" anchor="t" anchorCtr="0">
            <a:spAutoFit/>
          </a:bodyPr>
          <a:lstStyle/>
          <a:p>
            <a:pPr marL="12700" marR="6350" eaLnBrk="0" fontAlgn="base" hangingPunct="0">
              <a:buSzPts val="1700"/>
            </a:pPr>
            <a:r>
              <a:rPr lang="he-US" altLang="he-US" sz="2000" b="1" kern="1200" dirty="0">
                <a:solidFill>
                  <a:srgbClr val="1A969B"/>
                </a:solidFill>
                <a:latin typeface="Calibri" panose="020F0502020204030204" pitchFamily="34" charset="0"/>
                <a:cs typeface="Calibri" panose="020F0502020204030204" pitchFamily="34" charset="0"/>
              </a:rPr>
              <a:t>Первая молитва</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pic>
        <p:nvPicPr>
          <p:cNvPr id="158" name="Google Shape;158;p7"/>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59" name="Google Shape;159;p7"/>
          <p:cNvSpPr txBox="1"/>
          <p:nvPr/>
        </p:nvSpPr>
        <p:spPr>
          <a:xfrm>
            <a:off x="2286000" y="1523748"/>
            <a:ext cx="9144000" cy="1982910"/>
          </a:xfrm>
          <a:prstGeom prst="rect">
            <a:avLst/>
          </a:prstGeom>
          <a:noFill/>
          <a:ln>
            <a:noFill/>
          </a:ln>
        </p:spPr>
        <p:txBody>
          <a:bodyPr spcFirstLastPara="1" wrap="square" lIns="0" tIns="11425" rIns="0" bIns="0" anchor="t" anchorCtr="0">
            <a:spAutoFit/>
          </a:bodyPr>
          <a:lstStyle/>
          <a:p>
            <a:pPr marL="12700" marR="5080" indent="0" algn="just">
              <a:lnSpc>
                <a:spcPct val="121500"/>
              </a:lnSpc>
              <a:buSzPts val="1800"/>
              <a:buFont typeface="Arial"/>
              <a:buNone/>
            </a:pPr>
            <a:r>
              <a:rPr lang="en-US" sz="2100" kern="1200" dirty="0" err="1">
                <a:solidFill>
                  <a:schemeClr val="dk1"/>
                </a:solidFill>
                <a:latin typeface="Calibri" panose="020F0502020204030204" pitchFamily="34" charset="0"/>
                <a:cs typeface="Calibri" panose="020F0502020204030204" pitchFamily="34" charset="0"/>
              </a:rPr>
              <a:t>Раби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Шимон</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бен</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Зома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учил</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рассказе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сотворении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мира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Берешит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сказано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Один</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день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Этому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дню</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предшествует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ночь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как</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сказано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стихе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был</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вечер</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было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утро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день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один</a:t>
            </a:r>
            <a:r>
              <a:rPr lang="en-US" sz="2100" kern="1200" dirty="0">
                <a:solidFill>
                  <a:schemeClr val="dk1"/>
                </a:solidFill>
                <a:latin typeface="Calibri" panose="020F0502020204030204" pitchFamily="34" charset="0"/>
                <a:cs typeface="Calibri" panose="020F0502020204030204" pitchFamily="34" charset="0"/>
              </a:rPr>
              <a:t>».</a:t>
            </a:r>
            <a:endParaRPr sz="2100" kern="1200" dirty="0">
              <a:solidFill>
                <a:schemeClr val="dk1"/>
              </a:solidFill>
              <a:latin typeface="Calibri" panose="020F0502020204030204" pitchFamily="34" charset="0"/>
              <a:cs typeface="Calibri" panose="020F0502020204030204" pitchFamily="34" charset="0"/>
            </a:endParaRPr>
          </a:p>
        </p:txBody>
      </p:sp>
      <p:sp>
        <p:nvSpPr>
          <p:cNvPr id="160" name="Google Shape;160;p7"/>
          <p:cNvSpPr/>
          <p:nvPr/>
        </p:nvSpPr>
        <p:spPr>
          <a:xfrm rot="10800000" flipH="1">
            <a:off x="2286000" y="1280428"/>
            <a:ext cx="1044045" cy="45719"/>
          </a:xfrm>
          <a:custGeom>
            <a:avLst/>
            <a:gdLst/>
            <a:ahLst/>
            <a:cxnLst/>
            <a:rect l="l" t="t" r="r" b="b"/>
            <a:pathLst>
              <a:path w="2431415" h="120000" extrusionOk="0">
                <a:moveTo>
                  <a:pt x="0" y="0"/>
                </a:moveTo>
                <a:lnTo>
                  <a:pt x="2430857" y="0"/>
                </a:lnTo>
              </a:path>
            </a:pathLst>
          </a:custGeom>
          <a:noFill/>
          <a:ln w="52350" cap="flat" cmpd="sng">
            <a:solidFill>
              <a:srgbClr val="30BFB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61" name="Google Shape;161;p7"/>
          <p:cNvSpPr txBox="1"/>
          <p:nvPr/>
        </p:nvSpPr>
        <p:spPr>
          <a:xfrm>
            <a:off x="2286000" y="509786"/>
            <a:ext cx="3818378" cy="386624"/>
          </a:xfrm>
          <a:prstGeom prst="rect">
            <a:avLst/>
          </a:prstGeom>
          <a:noFill/>
          <a:ln>
            <a:noFill/>
          </a:ln>
        </p:spPr>
        <p:txBody>
          <a:bodyPr spcFirstLastPara="1" wrap="square" lIns="0" tIns="17125" rIns="0" bIns="0" anchor="ctr" anchorCtr="0">
            <a:spAutoFit/>
          </a:bodyPr>
          <a:lstStyle/>
          <a:p>
            <a:pPr marL="12700" lvl="0">
              <a:buClr>
                <a:srgbClr val="195E68"/>
              </a:buClr>
              <a:buSzPts val="2400"/>
            </a:pPr>
            <a:r>
              <a:rPr lang="ru-RU" sz="2400" dirty="0">
                <a:solidFill>
                  <a:srgbClr val="195E68"/>
                </a:solidFill>
                <a:latin typeface="Arial Black" panose="020B0A04020102020204" pitchFamily="34" charset="0"/>
              </a:rPr>
              <a:t>ПЕРВОИСТОЧНИК 3</a:t>
            </a:r>
            <a:endParaRPr sz="2400" dirty="0">
              <a:solidFill>
                <a:schemeClr val="dk1"/>
              </a:solidFill>
              <a:latin typeface="Arial"/>
              <a:ea typeface="Arial"/>
              <a:cs typeface="Arial"/>
              <a:sym typeface="Arial"/>
            </a:endParaRPr>
          </a:p>
        </p:txBody>
      </p:sp>
      <p:sp>
        <p:nvSpPr>
          <p:cNvPr id="163" name="Google Shape;163;p7"/>
          <p:cNvSpPr txBox="1"/>
          <p:nvPr/>
        </p:nvSpPr>
        <p:spPr>
          <a:xfrm>
            <a:off x="2286000" y="893119"/>
            <a:ext cx="7743900" cy="338514"/>
          </a:xfrm>
          <a:prstGeom prst="rect">
            <a:avLst/>
          </a:prstGeom>
          <a:noFill/>
          <a:ln>
            <a:noFill/>
          </a:ln>
        </p:spPr>
        <p:txBody>
          <a:bodyPr spcFirstLastPara="1" wrap="square" lIns="91425" tIns="45700" rIns="91425" bIns="45700" anchor="t" anchorCtr="0">
            <a:spAutoFit/>
          </a:bodyPr>
          <a:lstStyle/>
          <a:p>
            <a:pPr marL="12700" marR="6350" lvl="0" indent="0">
              <a:buSzPts val="1700"/>
              <a:buFont typeface="Arial"/>
              <a:buNone/>
            </a:pPr>
            <a:r>
              <a:rPr lang="en-US" sz="1600" b="1" kern="1200" dirty="0" err="1">
                <a:solidFill>
                  <a:srgbClr val="1A969B"/>
                </a:solidFill>
                <a:latin typeface="Calibri" panose="020F0502020204030204" pitchFamily="34" charset="0"/>
                <a:cs typeface="Calibri" panose="020F0502020204030204" pitchFamily="34" charset="0"/>
              </a:rPr>
              <a:t>Талмуд</a:t>
            </a:r>
            <a:r>
              <a:rPr lang="en-US" sz="1600" b="1" kern="1200" dirty="0">
                <a:solidFill>
                  <a:srgbClr val="1A969B"/>
                </a:solidFill>
                <a:latin typeface="Calibri" panose="020F0502020204030204" pitchFamily="34" charset="0"/>
                <a:cs typeface="Calibri" panose="020F0502020204030204" pitchFamily="34" charset="0"/>
              </a:rPr>
              <a:t>, </a:t>
            </a:r>
            <a:r>
              <a:rPr lang="en-US" sz="1600" b="1" kern="1200" dirty="0" err="1">
                <a:solidFill>
                  <a:srgbClr val="1A969B"/>
                </a:solidFill>
                <a:latin typeface="Calibri" panose="020F0502020204030204" pitchFamily="34" charset="0"/>
                <a:cs typeface="Calibri" panose="020F0502020204030204" pitchFamily="34" charset="0"/>
              </a:rPr>
              <a:t>Хулин</a:t>
            </a:r>
            <a:r>
              <a:rPr lang="en-US" sz="1600" b="1" kern="1200" dirty="0">
                <a:solidFill>
                  <a:srgbClr val="1A969B"/>
                </a:solidFill>
                <a:latin typeface="Calibri" panose="020F0502020204030204" pitchFamily="34" charset="0"/>
                <a:cs typeface="Calibri" panose="020F0502020204030204" pitchFamily="34" charset="0"/>
              </a:rPr>
              <a:t> 83a</a:t>
            </a:r>
            <a:endParaRPr sz="1600" b="1" kern="1200" dirty="0">
              <a:solidFill>
                <a:srgbClr val="1A969B"/>
              </a:solidFill>
              <a:latin typeface="Calibri" panose="020F0502020204030204" pitchFamily="34" charset="0"/>
              <a:cs typeface="Calibri" panose="020F050202020403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8">
          <a:extLst>
            <a:ext uri="{FF2B5EF4-FFF2-40B4-BE49-F238E27FC236}">
              <a16:creationId xmlns:a16="http://schemas.microsoft.com/office/drawing/2014/main" id="{7B5EA983-77D1-2291-D1B1-CDCAB6F61D48}"/>
            </a:ext>
          </a:extLst>
        </p:cNvPr>
        <p:cNvGrpSpPr/>
        <p:nvPr/>
      </p:nvGrpSpPr>
      <p:grpSpPr>
        <a:xfrm>
          <a:off x="0" y="0"/>
          <a:ext cx="0" cy="0"/>
          <a:chOff x="0" y="0"/>
          <a:chExt cx="0" cy="0"/>
        </a:xfrm>
      </p:grpSpPr>
      <p:pic>
        <p:nvPicPr>
          <p:cNvPr id="169" name="Google Shape;169;p8">
            <a:extLst>
              <a:ext uri="{FF2B5EF4-FFF2-40B4-BE49-F238E27FC236}">
                <a16:creationId xmlns:a16="http://schemas.microsoft.com/office/drawing/2014/main" id="{5347D35E-8074-55C9-AB96-ECB101C2D2E1}"/>
              </a:ext>
            </a:extLst>
          </p:cNvPr>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70" name="Google Shape;170;p8">
            <a:extLst>
              <a:ext uri="{FF2B5EF4-FFF2-40B4-BE49-F238E27FC236}">
                <a16:creationId xmlns:a16="http://schemas.microsoft.com/office/drawing/2014/main" id="{10CFBB76-653A-0F77-7EBD-4B65ADB22C2E}"/>
              </a:ext>
            </a:extLst>
          </p:cNvPr>
          <p:cNvSpPr txBox="1"/>
          <p:nvPr/>
        </p:nvSpPr>
        <p:spPr>
          <a:xfrm>
            <a:off x="2285028" y="1243488"/>
            <a:ext cx="9144000" cy="9079853"/>
          </a:xfrm>
          <a:prstGeom prst="rect">
            <a:avLst/>
          </a:prstGeom>
          <a:noFill/>
          <a:ln>
            <a:noFill/>
          </a:ln>
        </p:spPr>
        <p:txBody>
          <a:bodyPr spcFirstLastPara="1" wrap="square" lIns="0" tIns="11425" rIns="0" bIns="0" anchor="t" anchorCtr="0">
            <a:spAutoFit/>
          </a:bodyPr>
          <a:lstStyle/>
          <a:p>
            <a:pPr marL="12700" marR="5080" indent="0" algn="just">
              <a:lnSpc>
                <a:spcPct val="121500"/>
              </a:lnSpc>
              <a:buSzPts val="1800"/>
              <a:buFont typeface="Arial"/>
              <a:buNone/>
            </a:pPr>
            <a:r>
              <a:rPr lang="en-US" sz="2100" kern="1200" dirty="0" err="1">
                <a:solidFill>
                  <a:schemeClr val="dk1"/>
                </a:solidFill>
                <a:latin typeface="Calibri" panose="020F0502020204030204" pitchFamily="34" charset="0"/>
                <a:cs typeface="Calibri" panose="020F0502020204030204" pitchFamily="34" charset="0"/>
              </a:rPr>
              <a:t>Вечерняя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молитва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обладает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уникальным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качеством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которое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достигает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даже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большего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чем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утренняя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послеполуденная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молитвы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Это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верно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несмотря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первоначально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вечерняя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молитва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была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факультативной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время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как</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утренняя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послеполуденная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молитвы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всегда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были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обязательными</a:t>
            </a:r>
            <a:r>
              <a:rPr lang="en-US" sz="2100" kern="1200" dirty="0">
                <a:solidFill>
                  <a:schemeClr val="dk1"/>
                </a:solidFill>
                <a:latin typeface="Calibri" panose="020F0502020204030204" pitchFamily="34" charset="0"/>
                <a:cs typeface="Calibri" panose="020F0502020204030204" pitchFamily="34" charset="0"/>
              </a:rPr>
              <a:t>.</a:t>
            </a:r>
            <a:endParaRPr sz="2100" kern="1200" dirty="0">
              <a:solidFill>
                <a:schemeClr val="dk1"/>
              </a:solidFill>
              <a:latin typeface="Calibri" panose="020F0502020204030204" pitchFamily="34" charset="0"/>
              <a:cs typeface="Calibri" panose="020F0502020204030204" pitchFamily="34" charset="0"/>
            </a:endParaRPr>
          </a:p>
          <a:p>
            <a:pPr marL="12700" marR="5080" indent="0" algn="just">
              <a:lnSpc>
                <a:spcPct val="121500"/>
              </a:lnSpc>
              <a:buSzPts val="1800"/>
              <a:buFont typeface="Arial"/>
              <a:buNone/>
            </a:pPr>
            <a:r>
              <a:rPr lang="en-US" sz="2100" kern="1200" dirty="0" err="1">
                <a:solidFill>
                  <a:schemeClr val="dk1"/>
                </a:solidFill>
                <a:latin typeface="Calibri" panose="020F0502020204030204" pitchFamily="34" charset="0"/>
                <a:cs typeface="Calibri" panose="020F0502020204030204" pitchFamily="34" charset="0"/>
              </a:rPr>
              <a:t>Уникальное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качество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вечерней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молитвы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заключается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том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это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первая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молитва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дня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Для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еврейского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народа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день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следует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за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ночью</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есть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считаем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ночь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началом</a:t>
            </a:r>
            <a:r>
              <a:rPr lang="en-US" sz="2100" kern="1200" dirty="0">
                <a:solidFill>
                  <a:schemeClr val="dk1"/>
                </a:solidFill>
                <a:latin typeface="Calibri" panose="020F0502020204030204" pitchFamily="34" charset="0"/>
                <a:cs typeface="Calibri" panose="020F0502020204030204" pitchFamily="34" charset="0"/>
              </a:rPr>
              <a:t> 24-часовых </a:t>
            </a:r>
            <a:r>
              <a:rPr lang="en-US" sz="2100" kern="1200" dirty="0" err="1">
                <a:solidFill>
                  <a:schemeClr val="dk1"/>
                </a:solidFill>
                <a:latin typeface="Calibri" panose="020F0502020204030204" pitchFamily="34" charset="0"/>
                <a:cs typeface="Calibri" panose="020F0502020204030204" pitchFamily="34" charset="0"/>
              </a:rPr>
              <a:t>суток</a:t>
            </a:r>
            <a:r>
              <a:rPr lang="en-US" sz="2100" kern="1200" dirty="0">
                <a:solidFill>
                  <a:schemeClr val="dk1"/>
                </a:solidFill>
                <a:latin typeface="Calibri" panose="020F0502020204030204" pitchFamily="34" charset="0"/>
                <a:cs typeface="Calibri" panose="020F0502020204030204" pitchFamily="34" charset="0"/>
              </a:rPr>
              <a:t>.</a:t>
            </a:r>
            <a:endParaRPr lang="ru-RU" sz="2100" kern="1200" dirty="0">
              <a:solidFill>
                <a:schemeClr val="dk1"/>
              </a:solidFill>
              <a:latin typeface="Calibri" panose="020F0502020204030204" pitchFamily="34" charset="0"/>
              <a:cs typeface="Calibri" panose="020F0502020204030204" pitchFamily="34" charset="0"/>
            </a:endParaRPr>
          </a:p>
          <a:p>
            <a:pPr marL="12700" marR="508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Тем не менее, когда мы молимся Б-гу и просим Его о наших нуждах, у нас есть сила преодолеть природу, начиная с первой просьбы молитвы, «даруй знание», и далее через все остальные просьбы. Естественным образом — без молитвы — был бы один исход, а через нашу молитву мы изменяем реальность.</a:t>
            </a:r>
          </a:p>
          <a:p>
            <a:pPr marL="12700" marR="508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Как уже упоминалось, первоначальный прорыв совершается вечерней молитвой.</a:t>
            </a:r>
          </a:p>
        </p:txBody>
      </p:sp>
      <p:sp>
        <p:nvSpPr>
          <p:cNvPr id="171" name="Google Shape;171;p8">
            <a:extLst>
              <a:ext uri="{FF2B5EF4-FFF2-40B4-BE49-F238E27FC236}">
                <a16:creationId xmlns:a16="http://schemas.microsoft.com/office/drawing/2014/main" id="{DAC79566-DE9E-120E-5A19-6507DC114CAC}"/>
              </a:ext>
            </a:extLst>
          </p:cNvPr>
          <p:cNvSpPr/>
          <p:nvPr/>
        </p:nvSpPr>
        <p:spPr>
          <a:xfrm rot="10800000" flipH="1">
            <a:off x="2285029" y="613209"/>
            <a:ext cx="1029117" cy="127010"/>
          </a:xfrm>
          <a:custGeom>
            <a:avLst/>
            <a:gdLst/>
            <a:ahLst/>
            <a:cxnLst/>
            <a:rect l="l" t="t" r="r" b="b"/>
            <a:pathLst>
              <a:path w="4598034" h="120000" extrusionOk="0">
                <a:moveTo>
                  <a:pt x="0" y="0"/>
                </a:moveTo>
                <a:lnTo>
                  <a:pt x="4597524" y="0"/>
                </a:lnTo>
              </a:path>
            </a:pathLst>
          </a:custGeom>
          <a:noFill/>
          <a:ln w="52350" cap="flat" cmpd="sng">
            <a:solidFill>
              <a:srgbClr val="30BFB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100">
              <a:solidFill>
                <a:schemeClr val="dk1"/>
              </a:solidFill>
              <a:latin typeface="Calibri"/>
              <a:ea typeface="Calibri"/>
              <a:cs typeface="Calibri"/>
              <a:sym typeface="Calibri"/>
            </a:endParaRPr>
          </a:p>
        </p:txBody>
      </p:sp>
      <p:sp>
        <p:nvSpPr>
          <p:cNvPr id="172" name="Google Shape;172;p8">
            <a:extLst>
              <a:ext uri="{FF2B5EF4-FFF2-40B4-BE49-F238E27FC236}">
                <a16:creationId xmlns:a16="http://schemas.microsoft.com/office/drawing/2014/main" id="{897E8410-70B3-8AAB-9DFA-F94345DA694F}"/>
              </a:ext>
            </a:extLst>
          </p:cNvPr>
          <p:cNvSpPr txBox="1">
            <a:spLocks noGrp="1"/>
          </p:cNvSpPr>
          <p:nvPr>
            <p:ph type="title"/>
          </p:nvPr>
        </p:nvSpPr>
        <p:spPr>
          <a:xfrm>
            <a:off x="2285030" y="286347"/>
            <a:ext cx="4438500" cy="386624"/>
          </a:xfrm>
          <a:prstGeom prst="rect">
            <a:avLst/>
          </a:prstGeom>
          <a:noFill/>
          <a:ln>
            <a:noFill/>
          </a:ln>
        </p:spPr>
        <p:txBody>
          <a:bodyPr spcFirstLastPara="1" wrap="square" lIns="0" tIns="17125" rIns="0" bIns="0" anchor="ctr" anchorCtr="0">
            <a:spAutoFit/>
          </a:bodyPr>
          <a:lstStyle/>
          <a:p>
            <a:pPr lvl="0">
              <a:lnSpc>
                <a:spcPct val="100000"/>
              </a:lnSpc>
              <a:buClr>
                <a:srgbClr val="195E68"/>
              </a:buClr>
              <a:buSzPts val="2400"/>
            </a:pPr>
            <a:r>
              <a:rPr lang="iw-IL" sz="2400" dirty="0" err="1">
                <a:solidFill>
                  <a:srgbClr val="195E68"/>
                </a:solidFill>
                <a:latin typeface="Arial Black" panose="020B0A04020102020204" pitchFamily="34" charset="0"/>
                <a:cs typeface="Arial"/>
                <a:sym typeface="Arial"/>
              </a:rPr>
              <a:t>Р</a:t>
            </a:r>
            <a:r>
              <a:rPr lang="ru-RU" sz="2400" dirty="0" err="1">
                <a:solidFill>
                  <a:srgbClr val="195E68"/>
                </a:solidFill>
                <a:latin typeface="Arial Black" panose="020B0A04020102020204" pitchFamily="34" charset="0"/>
                <a:cs typeface="Arial"/>
                <a:sym typeface="Arial"/>
              </a:rPr>
              <a:t>ебе</a:t>
            </a:r>
            <a:endParaRPr sz="2400" dirty="0">
              <a:latin typeface="Arial"/>
              <a:ea typeface="Arial"/>
              <a:cs typeface="Arial"/>
              <a:sym typeface="Arial"/>
            </a:endParaRPr>
          </a:p>
        </p:txBody>
      </p:sp>
      <p:sp>
        <p:nvSpPr>
          <p:cNvPr id="174" name="Google Shape;174;p8">
            <a:extLst>
              <a:ext uri="{FF2B5EF4-FFF2-40B4-BE49-F238E27FC236}">
                <a16:creationId xmlns:a16="http://schemas.microsoft.com/office/drawing/2014/main" id="{5E9D9890-0282-0744-F1CE-EE0B856BBF90}"/>
              </a:ext>
            </a:extLst>
          </p:cNvPr>
          <p:cNvSpPr txBox="1"/>
          <p:nvPr/>
        </p:nvSpPr>
        <p:spPr>
          <a:xfrm>
            <a:off x="2285029" y="818052"/>
            <a:ext cx="8205900" cy="325069"/>
          </a:xfrm>
          <a:prstGeom prst="rect">
            <a:avLst/>
          </a:prstGeom>
          <a:noFill/>
          <a:ln>
            <a:noFill/>
          </a:ln>
        </p:spPr>
        <p:txBody>
          <a:bodyPr spcFirstLastPara="1" wrap="square" lIns="0" tIns="17125" rIns="0" bIns="0" anchor="t" anchorCtr="0">
            <a:spAutoFit/>
          </a:bodyPr>
          <a:lstStyle/>
          <a:p>
            <a:pPr marL="12700" marR="6350" lvl="0" indent="0">
              <a:buSzPts val="1700"/>
              <a:buFont typeface="Arial"/>
              <a:buNone/>
            </a:pPr>
            <a:r>
              <a:rPr lang="en-US" sz="2000" b="1" kern="1200" dirty="0" err="1">
                <a:solidFill>
                  <a:srgbClr val="1A969B"/>
                </a:solidFill>
                <a:latin typeface="Calibri" panose="020F0502020204030204" pitchFamily="34" charset="0"/>
                <a:cs typeface="Calibri" panose="020F0502020204030204" pitchFamily="34" charset="0"/>
              </a:rPr>
              <a:t>Прорыв</a:t>
            </a:r>
            <a:r>
              <a:rPr lang="en-US" sz="2000" b="1" kern="1200" dirty="0">
                <a:solidFill>
                  <a:srgbClr val="1A969B"/>
                </a:solidFill>
                <a:latin typeface="Calibri" panose="020F0502020204030204" pitchFamily="34" charset="0"/>
                <a:cs typeface="Calibri" panose="020F0502020204030204" pitchFamily="34" charset="0"/>
              </a:rPr>
              <a:t> </a:t>
            </a:r>
            <a:r>
              <a:rPr lang="en-US" sz="2000" b="1" kern="1200" dirty="0" err="1">
                <a:solidFill>
                  <a:srgbClr val="1A969B"/>
                </a:solidFill>
                <a:latin typeface="Calibri" panose="020F0502020204030204" pitchFamily="34" charset="0"/>
                <a:cs typeface="Calibri" panose="020F0502020204030204" pitchFamily="34" charset="0"/>
              </a:rPr>
              <a:t>через</a:t>
            </a:r>
            <a:r>
              <a:rPr lang="en-US" sz="2000" b="1" kern="1200" dirty="0">
                <a:solidFill>
                  <a:srgbClr val="1A969B"/>
                </a:solidFill>
                <a:latin typeface="Calibri" panose="020F0502020204030204" pitchFamily="34" charset="0"/>
                <a:cs typeface="Calibri" panose="020F0502020204030204" pitchFamily="34" charset="0"/>
              </a:rPr>
              <a:t> </a:t>
            </a:r>
            <a:r>
              <a:rPr lang="en-US" sz="2000" b="1" kern="1200" dirty="0" err="1">
                <a:solidFill>
                  <a:srgbClr val="1A969B"/>
                </a:solidFill>
                <a:latin typeface="Calibri" panose="020F0502020204030204" pitchFamily="34" charset="0"/>
                <a:cs typeface="Calibri" panose="020F0502020204030204" pitchFamily="34" charset="0"/>
              </a:rPr>
              <a:t>природу</a:t>
            </a:r>
            <a:endParaRPr sz="2000" b="1" kern="1200" dirty="0">
              <a:solidFill>
                <a:srgbClr val="1A969B"/>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3739960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pic>
        <p:nvPicPr>
          <p:cNvPr id="188" name="Google Shape;188;p10"/>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89" name="Google Shape;189;p10"/>
          <p:cNvSpPr txBox="1"/>
          <p:nvPr/>
        </p:nvSpPr>
        <p:spPr>
          <a:xfrm>
            <a:off x="351081" y="287256"/>
            <a:ext cx="4230600" cy="1494620"/>
          </a:xfrm>
          <a:prstGeom prst="rect">
            <a:avLst/>
          </a:prstGeom>
          <a:noFill/>
          <a:ln>
            <a:noFill/>
          </a:ln>
        </p:spPr>
        <p:txBody>
          <a:bodyPr spcFirstLastPara="1" wrap="square" lIns="0" tIns="17125" rIns="0" bIns="0" anchor="t" anchorCtr="0">
            <a:spAutoFit/>
          </a:bodyPr>
          <a:lstStyle/>
          <a:p>
            <a:pPr marL="12700" lvl="1">
              <a:buSzPts val="3200"/>
            </a:pPr>
            <a:r>
              <a:rPr lang="ru-RU" sz="4800" b="1" kern="1200" dirty="0">
                <a:solidFill>
                  <a:srgbClr val="1B969B"/>
                </a:solidFill>
                <a:latin typeface="Arial Black" panose="020B0A04020102020204" pitchFamily="34" charset="0"/>
              </a:rPr>
              <a:t>Б</a:t>
            </a:r>
            <a:r>
              <a:rPr lang="en-US" sz="4800" b="1" kern="1200" dirty="0">
                <a:solidFill>
                  <a:srgbClr val="1B969B"/>
                </a:solidFill>
                <a:latin typeface="Arial Black" panose="020B0A04020102020204" pitchFamily="34" charset="0"/>
              </a:rPr>
              <a:t>. </a:t>
            </a:r>
            <a:r>
              <a:rPr lang="en-US" sz="4800" b="1" kern="1200" dirty="0" err="1">
                <a:solidFill>
                  <a:srgbClr val="1B969B"/>
                </a:solidFill>
                <a:latin typeface="Arial Black" panose="020B0A04020102020204" pitchFamily="34" charset="0"/>
              </a:rPr>
              <a:t>Весь</a:t>
            </a:r>
            <a:r>
              <a:rPr lang="en-US" sz="4800" b="1" kern="1200" dirty="0">
                <a:solidFill>
                  <a:srgbClr val="1B969B"/>
                </a:solidFill>
                <a:latin typeface="Arial Black" panose="020B0A04020102020204" pitchFamily="34" charset="0"/>
              </a:rPr>
              <a:t> </a:t>
            </a:r>
            <a:r>
              <a:rPr lang="en-US" sz="4800" b="1" kern="1200" dirty="0" err="1">
                <a:solidFill>
                  <a:srgbClr val="1B969B"/>
                </a:solidFill>
                <a:latin typeface="Arial Black" panose="020B0A04020102020204" pitchFamily="34" charset="0"/>
              </a:rPr>
              <a:t>мир</a:t>
            </a:r>
            <a:r>
              <a:rPr lang="en-US" sz="4800" b="1" kern="1200" dirty="0">
                <a:solidFill>
                  <a:srgbClr val="1B969B"/>
                </a:solidFill>
                <a:latin typeface="Arial Black" panose="020B0A04020102020204" pitchFamily="34" charset="0"/>
              </a:rPr>
              <a:t> </a:t>
            </a:r>
            <a:r>
              <a:rPr lang="en-US" sz="4800" b="1" kern="1200" dirty="0" err="1">
                <a:solidFill>
                  <a:srgbClr val="1B969B"/>
                </a:solidFill>
                <a:latin typeface="Arial Black" panose="020B0A04020102020204" pitchFamily="34" charset="0"/>
              </a:rPr>
              <a:t>молится</a:t>
            </a:r>
            <a:endParaRPr sz="4800" b="1" kern="1200" dirty="0">
              <a:solidFill>
                <a:srgbClr val="1B969B"/>
              </a:solidFill>
              <a:latin typeface="Arial Black" panose="020B0A04020102020204" pitchFamily="34" charset="0"/>
            </a:endParaRPr>
          </a:p>
        </p:txBody>
      </p:sp>
      <p:sp>
        <p:nvSpPr>
          <p:cNvPr id="190" name="Google Shape;190;p10"/>
          <p:cNvSpPr txBox="1"/>
          <p:nvPr/>
        </p:nvSpPr>
        <p:spPr>
          <a:xfrm>
            <a:off x="9646231" y="5729800"/>
            <a:ext cx="1762795" cy="30777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a:solidFill>
                  <a:schemeClr val="lt1"/>
                </a:solidFill>
                <a:latin typeface="Arial"/>
                <a:ea typeface="Arial"/>
                <a:cs typeface="Arial"/>
                <a:sym typeface="Arial"/>
              </a:rPr>
              <a:t>Simchat Torah</a:t>
            </a:r>
            <a:endParaRPr/>
          </a:p>
        </p:txBody>
      </p:sp>
      <p:grpSp>
        <p:nvGrpSpPr>
          <p:cNvPr id="191" name="Google Shape;191;p10"/>
          <p:cNvGrpSpPr/>
          <p:nvPr/>
        </p:nvGrpSpPr>
        <p:grpSpPr>
          <a:xfrm>
            <a:off x="9646231" y="5640682"/>
            <a:ext cx="1762800" cy="486015"/>
            <a:chOff x="9646231" y="5640682"/>
            <a:chExt cx="1762800" cy="486015"/>
          </a:xfrm>
        </p:grpSpPr>
        <p:sp>
          <p:nvSpPr>
            <p:cNvPr id="192" name="Google Shape;192;p10"/>
            <p:cNvSpPr/>
            <p:nvPr/>
          </p:nvSpPr>
          <p:spPr>
            <a:xfrm>
              <a:off x="9646231" y="5640682"/>
              <a:ext cx="1762795" cy="486015"/>
            </a:xfrm>
            <a:prstGeom prst="rect">
              <a:avLst/>
            </a:prstGeom>
            <a:solidFill>
              <a:srgbClr val="1B969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600">
                <a:solidFill>
                  <a:schemeClr val="lt1"/>
                </a:solidFill>
                <a:latin typeface="Calibri"/>
                <a:ea typeface="Calibri"/>
                <a:cs typeface="Calibri"/>
                <a:sym typeface="Calibri"/>
              </a:endParaRPr>
            </a:p>
          </p:txBody>
        </p:sp>
        <p:sp>
          <p:nvSpPr>
            <p:cNvPr id="193" name="Google Shape;193;p10"/>
            <p:cNvSpPr txBox="1"/>
            <p:nvPr/>
          </p:nvSpPr>
          <p:spPr>
            <a:xfrm>
              <a:off x="9646231" y="5729800"/>
              <a:ext cx="1762800" cy="3039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a:solidFill>
                    <a:schemeClr val="lt1"/>
                  </a:solidFill>
                </a:rPr>
                <a:t>Вайеце</a:t>
              </a:r>
              <a:endParaRPr sz="1400">
                <a:solidFill>
                  <a:schemeClr val="lt1"/>
                </a:solidFill>
                <a:latin typeface="Arial"/>
                <a:ea typeface="Arial"/>
                <a:cs typeface="Arial"/>
                <a:sym typeface="Arial"/>
              </a:endParaRPr>
            </a:p>
          </p:txBody>
        </p:sp>
      </p:grpSp>
      <p:grpSp>
        <p:nvGrpSpPr>
          <p:cNvPr id="2" name="קבוצה 1">
            <a:extLst>
              <a:ext uri="{FF2B5EF4-FFF2-40B4-BE49-F238E27FC236}">
                <a16:creationId xmlns:a16="http://schemas.microsoft.com/office/drawing/2014/main" id="{331B8A20-ED93-5C1A-9F7D-D4FE4D178628}"/>
              </a:ext>
            </a:extLst>
          </p:cNvPr>
          <p:cNvGrpSpPr/>
          <p:nvPr/>
        </p:nvGrpSpPr>
        <p:grpSpPr>
          <a:xfrm>
            <a:off x="8051469" y="3194462"/>
            <a:ext cx="4771451" cy="4180774"/>
            <a:chOff x="8051469" y="3194462"/>
            <a:chExt cx="4771451" cy="4180774"/>
          </a:xfrm>
        </p:grpSpPr>
        <p:grpSp>
          <p:nvGrpSpPr>
            <p:cNvPr id="3" name="קבוצה 2">
              <a:extLst>
                <a:ext uri="{FF2B5EF4-FFF2-40B4-BE49-F238E27FC236}">
                  <a16:creationId xmlns:a16="http://schemas.microsoft.com/office/drawing/2014/main" id="{C6CB19B0-8FCE-8407-F561-DAA24B958B31}"/>
                </a:ext>
              </a:extLst>
            </p:cNvPr>
            <p:cNvGrpSpPr/>
            <p:nvPr/>
          </p:nvGrpSpPr>
          <p:grpSpPr>
            <a:xfrm>
              <a:off x="8051469" y="3194462"/>
              <a:ext cx="4771451" cy="4180774"/>
              <a:chOff x="6723019" y="2352675"/>
              <a:chExt cx="5999696" cy="4913200"/>
            </a:xfrm>
          </p:grpSpPr>
          <p:grpSp>
            <p:nvGrpSpPr>
              <p:cNvPr id="5" name="קבוצה 4">
                <a:extLst>
                  <a:ext uri="{FF2B5EF4-FFF2-40B4-BE49-F238E27FC236}">
                    <a16:creationId xmlns:a16="http://schemas.microsoft.com/office/drawing/2014/main" id="{843EA164-9102-1326-85A1-2FCBD2E72B25}"/>
                  </a:ext>
                </a:extLst>
              </p:cNvPr>
              <p:cNvGrpSpPr/>
              <p:nvPr/>
            </p:nvGrpSpPr>
            <p:grpSpPr>
              <a:xfrm>
                <a:off x="6723019" y="2352675"/>
                <a:ext cx="5999696" cy="4913200"/>
                <a:chOff x="6723019" y="2352675"/>
                <a:chExt cx="5999696" cy="4913200"/>
              </a:xfrm>
            </p:grpSpPr>
            <p:sp>
              <p:nvSpPr>
                <p:cNvPr id="7" name="מלבן 6">
                  <a:extLst>
                    <a:ext uri="{FF2B5EF4-FFF2-40B4-BE49-F238E27FC236}">
                      <a16:creationId xmlns:a16="http://schemas.microsoft.com/office/drawing/2014/main" id="{608DF702-7551-DD99-ADB9-F7AFD36C4C2D}"/>
                    </a:ext>
                  </a:extLst>
                </p:cNvPr>
                <p:cNvSpPr/>
                <p:nvPr/>
              </p:nvSpPr>
              <p:spPr>
                <a:xfrm>
                  <a:off x="6858000" y="2352675"/>
                  <a:ext cx="5334000" cy="4505325"/>
                </a:xfrm>
                <a:prstGeom prst="rect">
                  <a:avLst/>
                </a:prstGeom>
                <a:solidFill>
                  <a:srgbClr val="E0F5F6"/>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nvGrpSpPr>
                <p:cNvPr id="8" name="קבוצה 7">
                  <a:extLst>
                    <a:ext uri="{FF2B5EF4-FFF2-40B4-BE49-F238E27FC236}">
                      <a16:creationId xmlns:a16="http://schemas.microsoft.com/office/drawing/2014/main" id="{210E291F-6D10-51D9-E6CF-B4CBE2138CCF}"/>
                    </a:ext>
                  </a:extLst>
                </p:cNvPr>
                <p:cNvGrpSpPr/>
                <p:nvPr/>
              </p:nvGrpSpPr>
              <p:grpSpPr>
                <a:xfrm>
                  <a:off x="6723019" y="4006425"/>
                  <a:ext cx="5999696" cy="3259450"/>
                  <a:chOff x="6723019" y="4006425"/>
                  <a:chExt cx="5999696" cy="3259450"/>
                </a:xfrm>
              </p:grpSpPr>
              <p:sp>
                <p:nvSpPr>
                  <p:cNvPr id="9" name="מלבן 8">
                    <a:extLst>
                      <a:ext uri="{FF2B5EF4-FFF2-40B4-BE49-F238E27FC236}">
                        <a16:creationId xmlns:a16="http://schemas.microsoft.com/office/drawing/2014/main" id="{6747222C-4D9D-A18C-4B3B-E54443EFEEC3}"/>
                      </a:ext>
                    </a:extLst>
                  </p:cNvPr>
                  <p:cNvSpPr/>
                  <p:nvPr/>
                </p:nvSpPr>
                <p:spPr>
                  <a:xfrm rot="18894284">
                    <a:off x="9465767" y="4008928"/>
                    <a:ext cx="3235485" cy="3278410"/>
                  </a:xfrm>
                  <a:prstGeom prst="rect">
                    <a:avLst/>
                  </a:prstGeom>
                  <a:solidFill>
                    <a:schemeClr val="bg1"/>
                  </a:solidFill>
                  <a:ln>
                    <a:noFill/>
                  </a:ln>
                  <a:effectLst>
                    <a:softEdge rad="31750"/>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p>
                </p:txBody>
              </p:sp>
              <p:pic>
                <p:nvPicPr>
                  <p:cNvPr id="10" name="תמונה 9" descr="תמונה שמכילה טקסט, גופן, צילום מסך, גרפיקה">
                    <a:extLst>
                      <a:ext uri="{FF2B5EF4-FFF2-40B4-BE49-F238E27FC236}">
                        <a16:creationId xmlns:a16="http://schemas.microsoft.com/office/drawing/2014/main" id="{697FC868-BE44-DF23-EABA-CF1909D80CC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23019" y="4006425"/>
                    <a:ext cx="5157562" cy="1833016"/>
                  </a:xfrm>
                  <a:prstGeom prst="rect">
                    <a:avLst/>
                  </a:prstGeom>
                </p:spPr>
              </p:pic>
            </p:grpSp>
          </p:grpSp>
          <p:sp>
            <p:nvSpPr>
              <p:cNvPr id="6" name="Google Shape;91;p1">
                <a:extLst>
                  <a:ext uri="{FF2B5EF4-FFF2-40B4-BE49-F238E27FC236}">
                    <a16:creationId xmlns:a16="http://schemas.microsoft.com/office/drawing/2014/main" id="{11CFEE6F-1B11-3EDE-AB81-D397564F8A6F}"/>
                  </a:ext>
                </a:extLst>
              </p:cNvPr>
              <p:cNvSpPr/>
              <p:nvPr/>
            </p:nvSpPr>
            <p:spPr>
              <a:xfrm>
                <a:off x="9703517" y="5794659"/>
                <a:ext cx="1762795" cy="486015"/>
              </a:xfrm>
              <a:prstGeom prst="rect">
                <a:avLst/>
              </a:prstGeom>
              <a:solidFill>
                <a:srgbClr val="1B969B"/>
              </a:solid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000000"/>
                  </a:buClr>
                  <a:buFont typeface="Arial"/>
                  <a:buNone/>
                </a:pPr>
                <a:endParaRPr sz="1600" b="0" i="0" u="none" strike="noStrike" cap="none" dirty="0">
                  <a:solidFill>
                    <a:schemeClr val="lt1"/>
                  </a:solidFill>
                  <a:latin typeface="Calibri"/>
                  <a:ea typeface="Calibri"/>
                  <a:cs typeface="Calibri"/>
                  <a:sym typeface="Calibri"/>
                </a:endParaRPr>
              </a:p>
            </p:txBody>
          </p:sp>
        </p:grpSp>
        <p:sp>
          <p:nvSpPr>
            <p:cNvPr id="4" name="Google Shape;92;p1">
              <a:extLst>
                <a:ext uri="{FF2B5EF4-FFF2-40B4-BE49-F238E27FC236}">
                  <a16:creationId xmlns:a16="http://schemas.microsoft.com/office/drawing/2014/main" id="{85026EEB-FBB5-9CC6-71F9-805A4A80380E}"/>
                </a:ext>
              </a:extLst>
            </p:cNvPr>
            <p:cNvSpPr txBox="1"/>
            <p:nvPr/>
          </p:nvSpPr>
          <p:spPr>
            <a:xfrm>
              <a:off x="10176550" y="6149413"/>
              <a:ext cx="1892430" cy="307736"/>
            </a:xfrm>
            <a:prstGeom prst="rect">
              <a:avLst/>
            </a:prstGeom>
            <a:noFill/>
            <a:ln>
              <a:noFill/>
            </a:ln>
          </p:spPr>
          <p:txBody>
            <a:bodyPr spcFirstLastPara="1" wrap="square" lIns="91425" tIns="45700" rIns="91425" bIns="45700" anchor="t" anchorCtr="0">
              <a:spAutoFit/>
            </a:bodyPr>
            <a:lstStyle/>
            <a:p>
              <a:pPr lvl="0" algn="ctr"/>
              <a:r>
                <a:rPr lang="en-US" dirty="0" err="1">
                  <a:solidFill>
                    <a:schemeClr val="lt1"/>
                  </a:solidFill>
                </a:rPr>
                <a:t>Вайеце</a:t>
              </a:r>
              <a:endParaRPr lang="ru-RU" dirty="0"/>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pic>
        <p:nvPicPr>
          <p:cNvPr id="199" name="Google Shape;199;p11"/>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200" name="Google Shape;200;p11"/>
          <p:cNvSpPr txBox="1"/>
          <p:nvPr/>
        </p:nvSpPr>
        <p:spPr>
          <a:xfrm>
            <a:off x="2285028" y="568712"/>
            <a:ext cx="9144000" cy="11445500"/>
          </a:xfrm>
          <a:prstGeom prst="rect">
            <a:avLst/>
          </a:prstGeom>
          <a:noFill/>
          <a:ln>
            <a:noFill/>
          </a:ln>
        </p:spPr>
        <p:txBody>
          <a:bodyPr spcFirstLastPara="1" wrap="square" lIns="0" tIns="11425" rIns="0" bIns="0" anchor="t" anchorCtr="0">
            <a:spAutoFit/>
          </a:bodyPr>
          <a:lstStyle/>
          <a:p>
            <a:pPr marL="12700" marR="5080" indent="0" algn="just">
              <a:lnSpc>
                <a:spcPct val="121500"/>
              </a:lnSpc>
              <a:buSzPts val="1800"/>
              <a:buFont typeface="Arial"/>
              <a:buNone/>
            </a:pPr>
            <a:r>
              <a:rPr lang="en-US" sz="2100" kern="1200" dirty="0" err="1">
                <a:solidFill>
                  <a:schemeClr val="dk1"/>
                </a:solidFill>
                <a:latin typeface="Calibri" panose="020F0502020204030204" pitchFamily="34" charset="0"/>
                <a:cs typeface="Calibri" panose="020F0502020204030204" pitchFamily="34" charset="0"/>
              </a:rPr>
              <a:t>Затем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переходим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утренней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молитве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которая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также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имеет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уникальную</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характеристику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утренней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молитве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молимся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более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продолжительно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также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привносим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концепцию</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молитвы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мир</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целом</a:t>
            </a:r>
            <a:r>
              <a:rPr lang="en-US" sz="2100" kern="1200" dirty="0">
                <a:solidFill>
                  <a:schemeClr val="dk1"/>
                </a:solidFill>
                <a:latin typeface="Calibri" panose="020F0502020204030204" pitchFamily="34" charset="0"/>
                <a:cs typeface="Calibri" panose="020F0502020204030204" pitchFamily="34" charset="0"/>
              </a:rPr>
              <a:t>.</a:t>
            </a:r>
            <a:endParaRPr sz="2100" kern="1200" dirty="0">
              <a:solidFill>
                <a:schemeClr val="dk1"/>
              </a:solidFill>
              <a:latin typeface="Calibri" panose="020F0502020204030204" pitchFamily="34" charset="0"/>
              <a:cs typeface="Calibri" panose="020F0502020204030204" pitchFamily="34" charset="0"/>
            </a:endParaRPr>
          </a:p>
          <a:p>
            <a:pPr marL="12700" marR="5080" indent="0" algn="just">
              <a:lnSpc>
                <a:spcPct val="121500"/>
              </a:lnSpc>
              <a:buSzPts val="1800"/>
              <a:buFont typeface="Arial"/>
              <a:buNone/>
            </a:pPr>
            <a:r>
              <a:rPr lang="en-US" sz="2100" kern="1200" dirty="0" err="1">
                <a:solidFill>
                  <a:schemeClr val="dk1"/>
                </a:solidFill>
                <a:latin typeface="Calibri" panose="020F0502020204030204" pitchFamily="34" charset="0"/>
                <a:cs typeface="Calibri" panose="020F0502020204030204" pitchFamily="34" charset="0"/>
              </a:rPr>
              <a:t>Вечерняя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молитва</a:t>
            </a:r>
            <a:r>
              <a:rPr lang="en-US" sz="2100" kern="1200" dirty="0">
                <a:solidFill>
                  <a:schemeClr val="dk1"/>
                </a:solidFill>
                <a:latin typeface="Calibri" panose="020F0502020204030204" pitchFamily="34" charset="0"/>
                <a:cs typeface="Calibri" panose="020F0502020204030204" pitchFamily="34" charset="0"/>
              </a:rPr>
              <a:t> — </a:t>
            </a:r>
            <a:r>
              <a:rPr lang="en-US" sz="2100" kern="1200" dirty="0" err="1">
                <a:solidFill>
                  <a:schemeClr val="dk1"/>
                </a:solidFill>
                <a:latin typeface="Calibri" panose="020F0502020204030204" pitchFamily="34" charset="0"/>
                <a:cs typeface="Calibri" panose="020F0502020204030204" pitchFamily="34" charset="0"/>
              </a:rPr>
              <a:t>это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прежде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всего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наше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личное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служение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Б-гу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все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другие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элементы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второстепенны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Напротив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утренняя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молитва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содержит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длинные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стихи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песнопения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которые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выражают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молитву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песнь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которые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весь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мир</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возносит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Б-гу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Утренние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молитвы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начинаются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слов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Благодарите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Г-спода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призывайте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Его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имя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возвещайте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Его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деяния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среди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народов</a:t>
            </a:r>
            <a:r>
              <a:rPr lang="en-US" sz="2100" kern="1200" dirty="0">
                <a:solidFill>
                  <a:schemeClr val="dk1"/>
                </a:solidFill>
                <a:latin typeface="Calibri" panose="020F0502020204030204" pitchFamily="34" charset="0"/>
                <a:cs typeface="Calibri" panose="020F0502020204030204" pitchFamily="34" charset="0"/>
              </a:rPr>
              <a:t>».</a:t>
            </a:r>
            <a:endParaRPr lang="ru-RU" sz="2100" kern="1200" dirty="0">
              <a:solidFill>
                <a:schemeClr val="dk1"/>
              </a:solidFill>
              <a:latin typeface="Calibri" panose="020F0502020204030204" pitchFamily="34" charset="0"/>
              <a:cs typeface="Calibri" panose="020F0502020204030204" pitchFamily="34" charset="0"/>
            </a:endParaRPr>
          </a:p>
          <a:p>
            <a:pPr marL="12700" marR="508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Личный элемент утренней молитвы, </a:t>
            </a:r>
            <a:r>
              <a:rPr lang="ru-RU" sz="2100" kern="1200" dirty="0" err="1">
                <a:solidFill>
                  <a:schemeClr val="dk1"/>
                </a:solidFill>
                <a:latin typeface="Calibri" panose="020F0502020204030204" pitchFamily="34" charset="0"/>
                <a:cs typeface="Calibri" panose="020F0502020204030204" pitchFamily="34" charset="0"/>
              </a:rPr>
              <a:t>амида</a:t>
            </a:r>
            <a:r>
              <a:rPr lang="ru-RU" sz="2100" kern="1200" dirty="0">
                <a:solidFill>
                  <a:schemeClr val="dk1"/>
                </a:solidFill>
                <a:latin typeface="Calibri" panose="020F0502020204030204" pitchFamily="34" charset="0"/>
                <a:cs typeface="Calibri" panose="020F0502020204030204" pitchFamily="34" charset="0"/>
              </a:rPr>
              <a:t>, составляет лишь меньшинство этой молитвы.</a:t>
            </a:r>
          </a:p>
          <a:p>
            <a:pPr marL="12700" marR="508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Структура утренней молитвы называется «лестницей молитвы» в каббалистических работах. Лестница состоит из четырех ступеней, «ступенек», как видно также из буквального прочтения молитвы, начиная с «</a:t>
            </a:r>
            <a:r>
              <a:rPr lang="en-US" sz="2100" kern="1200" dirty="0">
                <a:solidFill>
                  <a:schemeClr val="dk1"/>
                </a:solidFill>
                <a:latin typeface="Calibri" panose="020F0502020204030204" pitchFamily="34" charset="0"/>
                <a:cs typeface="Calibri" panose="020F0502020204030204" pitchFamily="34" charset="0"/>
              </a:rPr>
              <a:t>h</a:t>
            </a:r>
            <a:r>
              <a:rPr lang="ru-RU" sz="2100" kern="1200" dirty="0">
                <a:solidFill>
                  <a:schemeClr val="dk1"/>
                </a:solidFill>
                <a:latin typeface="Calibri" panose="020F0502020204030204" pitchFamily="34" charset="0"/>
                <a:cs typeface="Calibri" panose="020F0502020204030204" pitchFamily="34" charset="0"/>
              </a:rPr>
              <a:t>оду» и заканчивая разделами после амиды.</a:t>
            </a:r>
          </a:p>
          <a:p>
            <a:pPr marL="12700" marR="508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Каждая ступенька лестницы молитвы соответствует разному духовному миру, и таким образом утренняя молитва охватывает и проникает во все четыре мира.</a:t>
            </a:r>
          </a:p>
        </p:txBody>
      </p:sp>
      <p:sp>
        <p:nvSpPr>
          <p:cNvPr id="201" name="Google Shape;201;p11"/>
          <p:cNvSpPr/>
          <p:nvPr/>
        </p:nvSpPr>
        <p:spPr>
          <a:xfrm rot="10800000" flipH="1">
            <a:off x="2285029" y="323119"/>
            <a:ext cx="1029117" cy="127010"/>
          </a:xfrm>
          <a:custGeom>
            <a:avLst/>
            <a:gdLst/>
            <a:ahLst/>
            <a:cxnLst/>
            <a:rect l="l" t="t" r="r" b="b"/>
            <a:pathLst>
              <a:path w="4598034" h="120000" extrusionOk="0">
                <a:moveTo>
                  <a:pt x="0" y="0"/>
                </a:moveTo>
                <a:lnTo>
                  <a:pt x="4597524" y="0"/>
                </a:lnTo>
              </a:path>
            </a:pathLst>
          </a:custGeom>
          <a:noFill/>
          <a:ln w="52350" cap="flat" cmpd="sng">
            <a:solidFill>
              <a:srgbClr val="30BFB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100">
              <a:solidFill>
                <a:schemeClr val="dk1"/>
              </a:solidFill>
              <a:latin typeface="Calibri"/>
              <a:ea typeface="Calibri"/>
              <a:cs typeface="Calibri"/>
              <a:sym typeface="Calibri"/>
            </a:endParaRPr>
          </a:p>
        </p:txBody>
      </p:sp>
      <p:sp>
        <p:nvSpPr>
          <p:cNvPr id="202" name="Google Shape;202;p11"/>
          <p:cNvSpPr txBox="1">
            <a:spLocks noGrp="1"/>
          </p:cNvSpPr>
          <p:nvPr>
            <p:ph type="title"/>
          </p:nvPr>
        </p:nvSpPr>
        <p:spPr>
          <a:xfrm>
            <a:off x="2285030" y="0"/>
            <a:ext cx="4438500" cy="386624"/>
          </a:xfrm>
          <a:prstGeom prst="rect">
            <a:avLst/>
          </a:prstGeom>
          <a:noFill/>
          <a:ln>
            <a:noFill/>
          </a:ln>
        </p:spPr>
        <p:txBody>
          <a:bodyPr spcFirstLastPara="1" wrap="square" lIns="0" tIns="17125" rIns="0" bIns="0" anchor="ctr" anchorCtr="0">
            <a:spAutoFit/>
          </a:bodyPr>
          <a:lstStyle/>
          <a:p>
            <a:pPr marL="12700" lvl="0">
              <a:lnSpc>
                <a:spcPct val="100000"/>
              </a:lnSpc>
              <a:buClr>
                <a:srgbClr val="195E68"/>
              </a:buClr>
              <a:buSzPts val="2400"/>
            </a:pPr>
            <a:r>
              <a:rPr lang="iw-IL" sz="2400" dirty="0" err="1">
                <a:solidFill>
                  <a:srgbClr val="195E68"/>
                </a:solidFill>
                <a:latin typeface="Arial Black" panose="020B0A04020102020204" pitchFamily="34" charset="0"/>
                <a:cs typeface="Arial"/>
                <a:sym typeface="Arial"/>
              </a:rPr>
              <a:t>Р</a:t>
            </a:r>
            <a:r>
              <a:rPr lang="ru-RU" sz="2400" dirty="0" err="1">
                <a:solidFill>
                  <a:srgbClr val="195E68"/>
                </a:solidFill>
                <a:latin typeface="Arial Black" panose="020B0A04020102020204" pitchFamily="34" charset="0"/>
                <a:cs typeface="Arial"/>
                <a:sym typeface="Arial"/>
              </a:rPr>
              <a:t>ебе</a:t>
            </a:r>
            <a:endParaRPr sz="2400" dirty="0">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pic>
        <p:nvPicPr>
          <p:cNvPr id="217" name="Google Shape;217;p13"/>
          <p:cNvPicPr preferRelativeResize="0"/>
          <p:nvPr/>
        </p:nvPicPr>
        <p:blipFill rotWithShape="1">
          <a:blip r:embed="rId3">
            <a:alphaModFix/>
          </a:blip>
          <a:srcRect t="21769"/>
          <a:stretch/>
        </p:blipFill>
        <p:spPr>
          <a:xfrm>
            <a:off x="0" y="0"/>
            <a:ext cx="12192000" cy="6858000"/>
          </a:xfrm>
          <a:prstGeom prst="rect">
            <a:avLst/>
          </a:prstGeom>
          <a:noFill/>
          <a:ln>
            <a:noFill/>
          </a:ln>
        </p:spPr>
      </p:pic>
      <p:sp>
        <p:nvSpPr>
          <p:cNvPr id="218" name="Google Shape;218;p13"/>
          <p:cNvSpPr txBox="1"/>
          <p:nvPr/>
        </p:nvSpPr>
        <p:spPr>
          <a:xfrm>
            <a:off x="2285028" y="285588"/>
            <a:ext cx="9144000" cy="9868402"/>
          </a:xfrm>
          <a:prstGeom prst="rect">
            <a:avLst/>
          </a:prstGeom>
          <a:noFill/>
          <a:ln>
            <a:noFill/>
          </a:ln>
        </p:spPr>
        <p:txBody>
          <a:bodyPr spcFirstLastPara="1" wrap="square" lIns="0" tIns="11425" rIns="0" bIns="0" anchor="t" anchorCtr="0">
            <a:spAutoFit/>
          </a:bodyPr>
          <a:lstStyle/>
          <a:p>
            <a:pPr marL="12700" marR="5080" indent="-285750" algn="just">
              <a:lnSpc>
                <a:spcPct val="121500"/>
              </a:lnSpc>
              <a:buSzPts val="1800"/>
              <a:buFont typeface="Arial"/>
              <a:buChar char="•"/>
            </a:pPr>
            <a:r>
              <a:rPr lang="en-US" sz="2100" kern="1200" dirty="0">
                <a:solidFill>
                  <a:schemeClr val="dk1"/>
                </a:solidFill>
                <a:latin typeface="Calibri" panose="020F0502020204030204" pitchFamily="34" charset="0"/>
                <a:cs typeface="Calibri" panose="020F0502020204030204" pitchFamily="34" charset="0"/>
              </a:rPr>
              <a:t>«</a:t>
            </a:r>
            <a:r>
              <a:rPr lang="en-US" sz="2100" kern="1200" dirty="0" err="1">
                <a:solidFill>
                  <a:schemeClr val="dk1"/>
                </a:solidFill>
                <a:latin typeface="Calibri" panose="020F0502020204030204" pitchFamily="34" charset="0"/>
                <a:cs typeface="Calibri" panose="020F0502020204030204" pitchFamily="34" charset="0"/>
              </a:rPr>
              <a:t>Владыка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вселенной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Который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царствовал</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прежде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чем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было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создано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какое-либо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существо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время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когда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Его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воля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привела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всё</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существование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тогда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Его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имя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было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провозглашено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Царем</a:t>
            </a:r>
            <a:r>
              <a:rPr lang="en-US" sz="2100" kern="1200" dirty="0">
                <a:solidFill>
                  <a:schemeClr val="dk1"/>
                </a:solidFill>
                <a:latin typeface="Calibri" panose="020F0502020204030204" pitchFamily="34" charset="0"/>
                <a:cs typeface="Calibri" panose="020F0502020204030204" pitchFamily="34" charset="0"/>
              </a:rPr>
              <a:t>».</a:t>
            </a:r>
            <a:endParaRPr sz="2100" kern="1200" dirty="0">
              <a:solidFill>
                <a:schemeClr val="dk1"/>
              </a:solidFill>
              <a:latin typeface="Calibri" panose="020F0502020204030204" pitchFamily="34" charset="0"/>
              <a:cs typeface="Calibri" panose="020F0502020204030204" pitchFamily="34" charset="0"/>
            </a:endParaRPr>
          </a:p>
          <a:p>
            <a:pPr marL="12700" marR="5080" indent="-285750" algn="just">
              <a:lnSpc>
                <a:spcPct val="121500"/>
              </a:lnSpc>
              <a:buSzPts val="1800"/>
              <a:buFont typeface="Arial"/>
              <a:buChar char="•"/>
            </a:pPr>
            <a:r>
              <a:rPr lang="en-US" sz="2100" kern="1200" dirty="0">
                <a:solidFill>
                  <a:schemeClr val="dk1"/>
                </a:solidFill>
                <a:latin typeface="Calibri" panose="020F0502020204030204" pitchFamily="34" charset="0"/>
                <a:cs typeface="Calibri" panose="020F0502020204030204" pitchFamily="34" charset="0"/>
              </a:rPr>
              <a:t>«</a:t>
            </a:r>
            <a:r>
              <a:rPr lang="en-US" sz="2100" kern="1200" dirty="0" err="1">
                <a:solidFill>
                  <a:schemeClr val="dk1"/>
                </a:solidFill>
                <a:latin typeface="Calibri" panose="020F0502020204030204" pitchFamily="34" charset="0"/>
                <a:cs typeface="Calibri" panose="020F0502020204030204" pitchFamily="34" charset="0"/>
              </a:rPr>
              <a:t>Ибо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все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боги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народов</a:t>
            </a:r>
            <a:r>
              <a:rPr lang="en-US" sz="2100" kern="1200" dirty="0">
                <a:solidFill>
                  <a:schemeClr val="dk1"/>
                </a:solidFill>
                <a:latin typeface="Calibri" panose="020F0502020204030204" pitchFamily="34" charset="0"/>
                <a:cs typeface="Calibri" panose="020F0502020204030204" pitchFamily="34" charset="0"/>
              </a:rPr>
              <a:t> — </a:t>
            </a:r>
            <a:r>
              <a:rPr lang="en-US" sz="2100" kern="1200" dirty="0" err="1">
                <a:solidFill>
                  <a:schemeClr val="dk1"/>
                </a:solidFill>
                <a:latin typeface="Calibri" panose="020F0502020204030204" pitchFamily="34" charset="0"/>
                <a:cs typeface="Calibri" panose="020F0502020204030204" pitchFamily="34" charset="0"/>
              </a:rPr>
              <a:t>идолы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Г-сподь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создал</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небеса</a:t>
            </a:r>
            <a:r>
              <a:rPr lang="en-US" sz="2100" kern="1200" dirty="0">
                <a:solidFill>
                  <a:schemeClr val="dk1"/>
                </a:solidFill>
                <a:latin typeface="Calibri" panose="020F0502020204030204" pitchFamily="34" charset="0"/>
                <a:cs typeface="Calibri" panose="020F0502020204030204" pitchFamily="34" charset="0"/>
              </a:rPr>
              <a:t>».</a:t>
            </a:r>
            <a:endParaRPr sz="2100" kern="1200" dirty="0">
              <a:solidFill>
                <a:schemeClr val="dk1"/>
              </a:solidFill>
              <a:latin typeface="Calibri" panose="020F0502020204030204" pitchFamily="34" charset="0"/>
              <a:cs typeface="Calibri" panose="020F0502020204030204" pitchFamily="34" charset="0"/>
            </a:endParaRPr>
          </a:p>
          <a:p>
            <a:pPr marL="12700" marR="5080" indent="-285750" algn="just">
              <a:lnSpc>
                <a:spcPct val="121500"/>
              </a:lnSpc>
              <a:buSzPts val="1800"/>
              <a:buFont typeface="Arial"/>
              <a:buChar char="•"/>
            </a:pPr>
            <a:r>
              <a:rPr lang="en-US" sz="2100" kern="1200" dirty="0">
                <a:solidFill>
                  <a:schemeClr val="dk1"/>
                </a:solidFill>
                <a:latin typeface="Calibri" panose="020F0502020204030204" pitchFamily="34" charset="0"/>
                <a:cs typeface="Calibri" panose="020F0502020204030204" pitchFamily="34" charset="0"/>
              </a:rPr>
              <a:t>«</a:t>
            </a:r>
            <a:r>
              <a:rPr lang="en-US" sz="2100" kern="1200" dirty="0" err="1">
                <a:solidFill>
                  <a:schemeClr val="dk1"/>
                </a:solidFill>
                <a:latin typeface="Calibri" panose="020F0502020204030204" pitchFamily="34" charset="0"/>
                <a:cs typeface="Calibri" panose="020F0502020204030204" pitchFamily="34" charset="0"/>
              </a:rPr>
              <a:t>Небеса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возвещают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славу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Б-жию</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небосвод</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провозглашает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дело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Его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рук</a:t>
            </a:r>
            <a:r>
              <a:rPr lang="en-US" sz="2100" kern="1200" dirty="0">
                <a:solidFill>
                  <a:schemeClr val="dk1"/>
                </a:solidFill>
                <a:latin typeface="Calibri" panose="020F0502020204030204" pitchFamily="34" charset="0"/>
                <a:cs typeface="Calibri" panose="020F0502020204030204" pitchFamily="34" charset="0"/>
              </a:rPr>
              <a:t>».</a:t>
            </a:r>
            <a:endParaRPr sz="2100" kern="1200" dirty="0">
              <a:solidFill>
                <a:schemeClr val="dk1"/>
              </a:solidFill>
              <a:latin typeface="Calibri" panose="020F0502020204030204" pitchFamily="34" charset="0"/>
              <a:cs typeface="Calibri" panose="020F0502020204030204" pitchFamily="34" charset="0"/>
            </a:endParaRPr>
          </a:p>
          <a:p>
            <a:pPr marL="12700" marR="5080" indent="-285750" algn="just">
              <a:lnSpc>
                <a:spcPct val="121500"/>
              </a:lnSpc>
              <a:buSzPts val="1800"/>
              <a:buFont typeface="Arial"/>
              <a:buChar char="•"/>
            </a:pPr>
            <a:r>
              <a:rPr lang="en-US" sz="2100" kern="1200" dirty="0">
                <a:solidFill>
                  <a:schemeClr val="dk1"/>
                </a:solidFill>
                <a:latin typeface="Calibri" panose="020F0502020204030204" pitchFamily="34" charset="0"/>
                <a:cs typeface="Calibri" panose="020F0502020204030204" pitchFamily="34" charset="0"/>
              </a:rPr>
              <a:t>«</a:t>
            </a:r>
            <a:r>
              <a:rPr lang="en-US" sz="2100" kern="1200" dirty="0" err="1">
                <a:solidFill>
                  <a:schemeClr val="dk1"/>
                </a:solidFill>
                <a:latin typeface="Calibri" panose="020F0502020204030204" pitchFamily="34" charset="0"/>
                <a:cs typeface="Calibri" panose="020F0502020204030204" pitchFamily="34" charset="0"/>
              </a:rPr>
              <a:t>Он</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простирает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землю</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над</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водами</a:t>
            </a:r>
            <a:r>
              <a:rPr lang="en-US" sz="2100" kern="1200" dirty="0">
                <a:solidFill>
                  <a:schemeClr val="dk1"/>
                </a:solidFill>
                <a:latin typeface="Calibri" panose="020F0502020204030204" pitchFamily="34" charset="0"/>
                <a:cs typeface="Calibri" panose="020F0502020204030204" pitchFamily="34" charset="0"/>
              </a:rPr>
              <a:t>».</a:t>
            </a:r>
            <a:endParaRPr sz="2100" kern="1200" dirty="0">
              <a:solidFill>
                <a:schemeClr val="dk1"/>
              </a:solidFill>
              <a:latin typeface="Calibri" panose="020F0502020204030204" pitchFamily="34" charset="0"/>
              <a:cs typeface="Calibri" panose="020F0502020204030204" pitchFamily="34" charset="0"/>
            </a:endParaRPr>
          </a:p>
          <a:p>
            <a:pPr marL="12700" marR="5080" indent="-285750" algn="just">
              <a:lnSpc>
                <a:spcPct val="121500"/>
              </a:lnSpc>
              <a:buSzPts val="1800"/>
              <a:buFont typeface="Arial"/>
              <a:buChar char="•"/>
            </a:pPr>
            <a:r>
              <a:rPr lang="en-US" sz="2100" kern="1200" dirty="0">
                <a:solidFill>
                  <a:schemeClr val="dk1"/>
                </a:solidFill>
                <a:latin typeface="Calibri" panose="020F0502020204030204" pitchFamily="34" charset="0"/>
                <a:cs typeface="Calibri" panose="020F0502020204030204" pitchFamily="34" charset="0"/>
              </a:rPr>
              <a:t>«</a:t>
            </a:r>
            <a:r>
              <a:rPr lang="en-US" sz="2100" kern="1200" dirty="0" err="1">
                <a:solidFill>
                  <a:schemeClr val="dk1"/>
                </a:solidFill>
                <a:latin typeface="Calibri" panose="020F0502020204030204" pitchFamily="34" charset="0"/>
                <a:cs typeface="Calibri" panose="020F0502020204030204" pitchFamily="34" charset="0"/>
              </a:rPr>
              <a:t>Он</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сотворил</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великие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светила</a:t>
            </a:r>
            <a:r>
              <a:rPr lang="en-US" sz="2100" kern="1200" dirty="0">
                <a:solidFill>
                  <a:schemeClr val="dk1"/>
                </a:solidFill>
                <a:latin typeface="Calibri" panose="020F0502020204030204" pitchFamily="34" charset="0"/>
                <a:cs typeface="Calibri" panose="020F0502020204030204" pitchFamily="34" charset="0"/>
              </a:rPr>
              <a:t>».</a:t>
            </a:r>
            <a:endParaRPr sz="2100" kern="1200" dirty="0">
              <a:solidFill>
                <a:schemeClr val="dk1"/>
              </a:solidFill>
              <a:latin typeface="Calibri" panose="020F0502020204030204" pitchFamily="34" charset="0"/>
              <a:cs typeface="Calibri" panose="020F0502020204030204" pitchFamily="34" charset="0"/>
            </a:endParaRPr>
          </a:p>
          <a:p>
            <a:pPr marL="12700" marR="5080" indent="-285750" algn="just">
              <a:lnSpc>
                <a:spcPct val="121500"/>
              </a:lnSpc>
              <a:buSzPts val="1800"/>
              <a:buFont typeface="Arial"/>
              <a:buChar char="•"/>
            </a:pPr>
            <a:r>
              <a:rPr lang="en-US" sz="2100" kern="1200" dirty="0">
                <a:solidFill>
                  <a:schemeClr val="dk1"/>
                </a:solidFill>
                <a:latin typeface="Calibri" panose="020F0502020204030204" pitchFamily="34" charset="0"/>
                <a:cs typeface="Calibri" panose="020F0502020204030204" pitchFamily="34" charset="0"/>
              </a:rPr>
              <a:t>«</a:t>
            </a:r>
            <a:r>
              <a:rPr lang="en-US" sz="2100" kern="1200" dirty="0" err="1">
                <a:solidFill>
                  <a:schemeClr val="dk1"/>
                </a:solidFill>
                <a:latin typeface="Calibri" panose="020F0502020204030204" pitchFamily="34" charset="0"/>
                <a:cs typeface="Calibri" panose="020F0502020204030204" pitchFamily="34" charset="0"/>
              </a:rPr>
              <a:t>Он</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считает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число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звезд</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каждую</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называет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имени</a:t>
            </a:r>
            <a:r>
              <a:rPr lang="en-US" sz="2100" kern="1200" dirty="0">
                <a:solidFill>
                  <a:schemeClr val="dk1"/>
                </a:solidFill>
                <a:latin typeface="Calibri" panose="020F0502020204030204" pitchFamily="34" charset="0"/>
                <a:cs typeface="Calibri" panose="020F0502020204030204" pitchFamily="34" charset="0"/>
              </a:rPr>
              <a:t>».</a:t>
            </a:r>
            <a:endParaRPr lang="ru-RU" sz="2100" kern="1200" dirty="0">
              <a:solidFill>
                <a:schemeClr val="dk1"/>
              </a:solidFill>
              <a:latin typeface="Calibri" panose="020F0502020204030204" pitchFamily="34" charset="0"/>
              <a:cs typeface="Calibri" panose="020F0502020204030204" pitchFamily="34" charset="0"/>
            </a:endParaRPr>
          </a:p>
          <a:p>
            <a:pPr marL="12700" marR="508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 «Он покрывает небеса облаками, готовит дождь для земли и растит траву на горах».</a:t>
            </a:r>
          </a:p>
          <a:p>
            <a:pPr marL="12700" marR="508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 «Ты создал небеса, небеса небес и все их воинство, землю и всё, что на ней, моря и всё, что в них, и Ты даёшь жизнь всему этому».</a:t>
            </a:r>
          </a:p>
          <a:p>
            <a:pPr marL="12700" marR="508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«Б-г, Который каждый день открывает врата восхода, рассекает окна небосвода, выводит солнце с его места, луну с её обители, и освещает весь мир и его обитателей по Своей милости. Который освещает землю и живущих на ней по милосердию. Который по Своей благости обновляет каждый день творение».</a:t>
            </a:r>
          </a:p>
        </p:txBody>
      </p:sp>
      <p:sp>
        <p:nvSpPr>
          <p:cNvPr id="219" name="Google Shape;219;p13"/>
          <p:cNvSpPr txBox="1"/>
          <p:nvPr/>
        </p:nvSpPr>
        <p:spPr>
          <a:xfrm>
            <a:off x="2285029" y="0"/>
            <a:ext cx="8205900" cy="325069"/>
          </a:xfrm>
          <a:prstGeom prst="rect">
            <a:avLst/>
          </a:prstGeom>
          <a:noFill/>
          <a:ln>
            <a:noFill/>
          </a:ln>
        </p:spPr>
        <p:txBody>
          <a:bodyPr spcFirstLastPara="1" wrap="square" lIns="0" tIns="17125" rIns="0" bIns="0" anchor="t" anchorCtr="0">
            <a:spAutoFit/>
          </a:bodyPr>
          <a:lstStyle/>
          <a:p>
            <a:pPr marL="12700" marR="6350" lvl="0" indent="0">
              <a:buSzPts val="1700"/>
              <a:buFont typeface="Arial"/>
              <a:buNone/>
            </a:pPr>
            <a:r>
              <a:rPr lang="en-US" sz="2000" b="1" kern="1200" dirty="0" err="1">
                <a:solidFill>
                  <a:srgbClr val="1A969B"/>
                </a:solidFill>
                <a:latin typeface="Calibri" panose="020F0502020204030204" pitchFamily="34" charset="0"/>
                <a:cs typeface="Calibri" panose="020F0502020204030204" pitchFamily="34" charset="0"/>
              </a:rPr>
              <a:t>Чудеса</a:t>
            </a:r>
            <a:r>
              <a:rPr lang="en-US" sz="2000" b="1" kern="1200" dirty="0">
                <a:solidFill>
                  <a:srgbClr val="1A969B"/>
                </a:solidFill>
                <a:latin typeface="Calibri" panose="020F0502020204030204" pitchFamily="34" charset="0"/>
                <a:cs typeface="Calibri" panose="020F0502020204030204" pitchFamily="34" charset="0"/>
              </a:rPr>
              <a:t> </a:t>
            </a:r>
            <a:r>
              <a:rPr lang="en-US" sz="2000" b="1" kern="1200" dirty="0" err="1">
                <a:solidFill>
                  <a:srgbClr val="1A969B"/>
                </a:solidFill>
                <a:latin typeface="Calibri" panose="020F0502020204030204" pitchFamily="34" charset="0"/>
                <a:cs typeface="Calibri" panose="020F0502020204030204" pitchFamily="34" charset="0"/>
              </a:rPr>
              <a:t>природы</a:t>
            </a:r>
            <a:endParaRPr sz="2000" b="1" kern="1200" dirty="0">
              <a:solidFill>
                <a:srgbClr val="1A969B"/>
              </a:solidFill>
              <a:latin typeface="Calibri" panose="020F0502020204030204" pitchFamily="34" charset="0"/>
              <a:cs typeface="Calibri" panose="020F050202020403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pic>
        <p:nvPicPr>
          <p:cNvPr id="235" name="Google Shape;235;p15"/>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236" name="Google Shape;236;p15"/>
          <p:cNvSpPr txBox="1"/>
          <p:nvPr/>
        </p:nvSpPr>
        <p:spPr>
          <a:xfrm>
            <a:off x="2285028" y="1817227"/>
            <a:ext cx="9144000" cy="3560008"/>
          </a:xfrm>
          <a:prstGeom prst="rect">
            <a:avLst/>
          </a:prstGeom>
          <a:noFill/>
          <a:ln>
            <a:noFill/>
          </a:ln>
        </p:spPr>
        <p:txBody>
          <a:bodyPr spcFirstLastPara="1" wrap="square" lIns="0" tIns="11425" rIns="0" bIns="0" anchor="t" anchorCtr="0">
            <a:spAutoFit/>
          </a:bodyPr>
          <a:lstStyle/>
          <a:p>
            <a:pPr marL="12700" marR="5080" indent="0" algn="just">
              <a:lnSpc>
                <a:spcPct val="121500"/>
              </a:lnSpc>
              <a:buSzPts val="1800"/>
              <a:buFont typeface="Arial"/>
              <a:buNone/>
            </a:pPr>
            <a:r>
              <a:rPr lang="en-US" sz="2100" kern="1200" dirty="0" err="1">
                <a:solidFill>
                  <a:schemeClr val="dk1"/>
                </a:solidFill>
                <a:latin typeface="Calibri" panose="020F0502020204030204" pitchFamily="34" charset="0"/>
                <a:cs typeface="Calibri" panose="020F0502020204030204" pitchFamily="34" charset="0"/>
              </a:rPr>
              <a:t>Таким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образом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утренняя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молитва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помогает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нам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исполнить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наш</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долг</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этом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мире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Наша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душа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спустилась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мир</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для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того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чтобы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преобразить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его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заставить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его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молиться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Б-гу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тем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самым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превратив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мир</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обиталище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для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Б-га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подобное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мишкану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скинии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Святому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Храму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которых</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сказано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стихе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буду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обитать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них</a:t>
            </a:r>
            <a:r>
              <a:rPr lang="en-US" sz="2100" kern="1200" dirty="0">
                <a:solidFill>
                  <a:schemeClr val="dk1"/>
                </a:solidFill>
                <a:latin typeface="Calibri" panose="020F0502020204030204" pitchFamily="34" charset="0"/>
                <a:cs typeface="Calibri" panose="020F0502020204030204" pitchFamily="34" charset="0"/>
              </a:rPr>
              <a:t>».</a:t>
            </a:r>
            <a:endParaRPr sz="2100" kern="1200" dirty="0">
              <a:solidFill>
                <a:schemeClr val="dk1"/>
              </a:solidFill>
              <a:latin typeface="Calibri" panose="020F0502020204030204" pitchFamily="34" charset="0"/>
              <a:cs typeface="Calibri" panose="020F0502020204030204" pitchFamily="34" charset="0"/>
            </a:endParaRPr>
          </a:p>
        </p:txBody>
      </p:sp>
      <p:sp>
        <p:nvSpPr>
          <p:cNvPr id="237" name="Google Shape;237;p15"/>
          <p:cNvSpPr/>
          <p:nvPr/>
        </p:nvSpPr>
        <p:spPr>
          <a:xfrm rot="10800000" flipH="1">
            <a:off x="2285029" y="1115232"/>
            <a:ext cx="1029117" cy="127010"/>
          </a:xfrm>
          <a:custGeom>
            <a:avLst/>
            <a:gdLst/>
            <a:ahLst/>
            <a:cxnLst/>
            <a:rect l="l" t="t" r="r" b="b"/>
            <a:pathLst>
              <a:path w="4598034" h="120000" extrusionOk="0">
                <a:moveTo>
                  <a:pt x="0" y="0"/>
                </a:moveTo>
                <a:lnTo>
                  <a:pt x="4597524" y="0"/>
                </a:lnTo>
              </a:path>
            </a:pathLst>
          </a:custGeom>
          <a:noFill/>
          <a:ln w="52350" cap="flat" cmpd="sng">
            <a:solidFill>
              <a:srgbClr val="30BFB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100">
              <a:solidFill>
                <a:schemeClr val="dk1"/>
              </a:solidFill>
              <a:latin typeface="Calibri"/>
              <a:ea typeface="Calibri"/>
              <a:cs typeface="Calibri"/>
              <a:sym typeface="Calibri"/>
            </a:endParaRPr>
          </a:p>
        </p:txBody>
      </p:sp>
      <p:sp>
        <p:nvSpPr>
          <p:cNvPr id="238" name="Google Shape;238;p15"/>
          <p:cNvSpPr txBox="1">
            <a:spLocks noGrp="1"/>
          </p:cNvSpPr>
          <p:nvPr>
            <p:ph type="title"/>
          </p:nvPr>
        </p:nvSpPr>
        <p:spPr>
          <a:xfrm>
            <a:off x="2285030" y="788370"/>
            <a:ext cx="4438500" cy="386624"/>
          </a:xfrm>
          <a:prstGeom prst="rect">
            <a:avLst/>
          </a:prstGeom>
          <a:noFill/>
          <a:ln>
            <a:noFill/>
          </a:ln>
        </p:spPr>
        <p:txBody>
          <a:bodyPr spcFirstLastPara="1" wrap="square" lIns="0" tIns="17125" rIns="0" bIns="0" anchor="ctr" anchorCtr="0">
            <a:spAutoFit/>
          </a:bodyPr>
          <a:lstStyle/>
          <a:p>
            <a:pPr marL="12700" lvl="0">
              <a:lnSpc>
                <a:spcPct val="100000"/>
              </a:lnSpc>
              <a:buClr>
                <a:srgbClr val="195E68"/>
              </a:buClr>
              <a:buSzPts val="2400"/>
            </a:pPr>
            <a:r>
              <a:rPr lang="iw-IL" sz="2400" dirty="0" err="1">
                <a:solidFill>
                  <a:srgbClr val="195E68"/>
                </a:solidFill>
                <a:latin typeface="Arial Black" panose="020B0A04020102020204" pitchFamily="34" charset="0"/>
                <a:cs typeface="Arial"/>
                <a:sym typeface="Arial"/>
              </a:rPr>
              <a:t>Р</a:t>
            </a:r>
            <a:r>
              <a:rPr lang="ru-RU" sz="2400" dirty="0" err="1">
                <a:solidFill>
                  <a:srgbClr val="195E68"/>
                </a:solidFill>
                <a:latin typeface="Arial Black" panose="020B0A04020102020204" pitchFamily="34" charset="0"/>
                <a:cs typeface="Arial"/>
                <a:sym typeface="Arial"/>
              </a:rPr>
              <a:t>ебе</a:t>
            </a:r>
            <a:endParaRPr sz="2400" dirty="0">
              <a:latin typeface="Arial"/>
              <a:ea typeface="Arial"/>
              <a:cs typeface="Arial"/>
              <a:sym typeface="Arial"/>
            </a:endParaRPr>
          </a:p>
        </p:txBody>
      </p:sp>
      <p:sp>
        <p:nvSpPr>
          <p:cNvPr id="240" name="Google Shape;240;p15"/>
          <p:cNvSpPr txBox="1"/>
          <p:nvPr/>
        </p:nvSpPr>
        <p:spPr>
          <a:xfrm>
            <a:off x="2285029" y="1391791"/>
            <a:ext cx="8205900" cy="325069"/>
          </a:xfrm>
          <a:prstGeom prst="rect">
            <a:avLst/>
          </a:prstGeom>
          <a:noFill/>
          <a:ln>
            <a:noFill/>
          </a:ln>
        </p:spPr>
        <p:txBody>
          <a:bodyPr spcFirstLastPara="1" wrap="square" lIns="0" tIns="17125" rIns="0" bIns="0" anchor="t" anchorCtr="0">
            <a:spAutoFit/>
          </a:bodyPr>
          <a:lstStyle/>
          <a:p>
            <a:pPr marL="12700" marR="6350" lvl="0" indent="0">
              <a:buSzPts val="1700"/>
              <a:buFont typeface="Arial"/>
              <a:buNone/>
            </a:pPr>
            <a:r>
              <a:rPr lang="en-US" sz="2000" b="1" kern="1200" dirty="0" err="1">
                <a:solidFill>
                  <a:srgbClr val="1A969B"/>
                </a:solidFill>
                <a:latin typeface="Calibri" panose="020F0502020204030204" pitchFamily="34" charset="0"/>
                <a:cs typeface="Calibri" panose="020F0502020204030204" pitchFamily="34" charset="0"/>
              </a:rPr>
              <a:t>Молитва</a:t>
            </a:r>
            <a:r>
              <a:rPr lang="en-US" sz="2000" b="1" kern="1200" dirty="0">
                <a:solidFill>
                  <a:srgbClr val="1A969B"/>
                </a:solidFill>
                <a:latin typeface="Calibri" panose="020F0502020204030204" pitchFamily="34" charset="0"/>
                <a:cs typeface="Calibri" panose="020F0502020204030204" pitchFamily="34" charset="0"/>
              </a:rPr>
              <a:t> </a:t>
            </a:r>
            <a:r>
              <a:rPr lang="en-US" sz="2000" b="1" kern="1200" dirty="0" err="1">
                <a:solidFill>
                  <a:srgbClr val="1A969B"/>
                </a:solidFill>
                <a:latin typeface="Calibri" panose="020F0502020204030204" pitchFamily="34" charset="0"/>
                <a:cs typeface="Calibri" panose="020F0502020204030204" pitchFamily="34" charset="0"/>
              </a:rPr>
              <a:t>природы</a:t>
            </a:r>
            <a:endParaRPr sz="2000" b="1" kern="1200" dirty="0">
              <a:solidFill>
                <a:srgbClr val="1A969B"/>
              </a:solidFill>
              <a:latin typeface="Calibri" panose="020F0502020204030204" pitchFamily="34" charset="0"/>
              <a:cs typeface="Calibri" panose="020F050202020403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pic>
        <p:nvPicPr>
          <p:cNvPr id="246" name="Google Shape;246;p16"/>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247" name="Google Shape;247;p16"/>
          <p:cNvSpPr txBox="1"/>
          <p:nvPr/>
        </p:nvSpPr>
        <p:spPr>
          <a:xfrm>
            <a:off x="2286000" y="1498984"/>
            <a:ext cx="9144000" cy="5137107"/>
          </a:xfrm>
          <a:prstGeom prst="rect">
            <a:avLst/>
          </a:prstGeom>
          <a:noFill/>
          <a:ln>
            <a:noFill/>
          </a:ln>
        </p:spPr>
        <p:txBody>
          <a:bodyPr spcFirstLastPara="1" wrap="square" lIns="0" tIns="11425" rIns="0" bIns="0" anchor="t" anchorCtr="0">
            <a:spAutoFit/>
          </a:bodyPr>
          <a:lstStyle/>
          <a:p>
            <a:pPr marL="12700" marR="5080" indent="0" algn="just">
              <a:lnSpc>
                <a:spcPct val="121500"/>
              </a:lnSpc>
              <a:buSzPts val="1800"/>
              <a:buFont typeface="Arial"/>
              <a:buNone/>
            </a:pPr>
            <a:r>
              <a:rPr lang="en-US" sz="2100" kern="1200" dirty="0" err="1">
                <a:solidFill>
                  <a:schemeClr val="dk1"/>
                </a:solidFill>
                <a:latin typeface="Calibri" panose="020F0502020204030204" pitchFamily="34" charset="0"/>
                <a:cs typeface="Calibri" panose="020F0502020204030204" pitchFamily="34" charset="0"/>
              </a:rPr>
              <a:t>Однажды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Баруха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охватил</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необыкновенный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энтузиазм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величию</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деяний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Б-га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чудесам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природы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Это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было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сумерках</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когда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он</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прогуливался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открытым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пространствам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его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шаги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привели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его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вершину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холма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Оттуда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он</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мог</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смотреть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просторы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которые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тянулись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бесконечно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перед</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ним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Поля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зелени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расстилались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насколько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хватало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глаз</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подножия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холма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текла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река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мягкий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звук</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её</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струящихся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вод</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сливался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симфонией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других</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природных</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звуков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создавая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мелодию</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которая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казалась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спетой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хором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ангелов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прославляющих</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Б-га</a:t>
            </a:r>
            <a:r>
              <a:rPr lang="en-US" sz="2100" kern="1200" dirty="0">
                <a:solidFill>
                  <a:schemeClr val="dk1"/>
                </a:solidFill>
                <a:latin typeface="Calibri" panose="020F0502020204030204" pitchFamily="34" charset="0"/>
                <a:cs typeface="Calibri" panose="020F0502020204030204" pitchFamily="34" charset="0"/>
              </a:rPr>
              <a:t>.</a:t>
            </a:r>
            <a:endParaRPr sz="2100" kern="1200" dirty="0">
              <a:solidFill>
                <a:schemeClr val="dk1"/>
              </a:solidFill>
              <a:latin typeface="Calibri" panose="020F0502020204030204" pitchFamily="34" charset="0"/>
              <a:cs typeface="Calibri" panose="020F0502020204030204" pitchFamily="34" charset="0"/>
            </a:endParaRPr>
          </a:p>
          <a:p>
            <a:pPr marL="12700" marR="5080" indent="0" algn="just">
              <a:lnSpc>
                <a:spcPct val="121500"/>
              </a:lnSpc>
              <a:buSzPts val="1800"/>
              <a:buFont typeface="Arial"/>
              <a:buNone/>
            </a:pPr>
            <a:r>
              <a:rPr lang="en-US" sz="2100" kern="1200" dirty="0" err="1">
                <a:solidFill>
                  <a:schemeClr val="dk1"/>
                </a:solidFill>
                <a:latin typeface="Calibri" panose="020F0502020204030204" pitchFamily="34" charset="0"/>
                <a:cs typeface="Calibri" panose="020F0502020204030204" pitchFamily="34" charset="0"/>
              </a:rPr>
              <a:t>Барух</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был</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поражён</a:t>
            </a:r>
            <a:r>
              <a:rPr lang="en-US" sz="2100" kern="1200" dirty="0">
                <a:solidFill>
                  <a:schemeClr val="dk1"/>
                </a:solidFill>
                <a:latin typeface="Calibri" panose="020F0502020204030204" pitchFamily="34" charset="0"/>
                <a:cs typeface="Calibri" panose="020F0502020204030204" pitchFamily="34" charset="0"/>
              </a:rPr>
              <a:t>.</a:t>
            </a:r>
            <a:endParaRPr lang="ru-RU" sz="2100" kern="1200" dirty="0">
              <a:solidFill>
                <a:schemeClr val="dk1"/>
              </a:solidFill>
              <a:latin typeface="Calibri" panose="020F0502020204030204" pitchFamily="34" charset="0"/>
              <a:cs typeface="Calibri" panose="020F0502020204030204" pitchFamily="34" charset="0"/>
            </a:endParaRPr>
          </a:p>
          <a:p>
            <a:pPr marL="12700" marR="508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«Хвалите Г-</a:t>
            </a:r>
            <a:r>
              <a:rPr lang="ru-RU" sz="2100" kern="1200" dirty="0" err="1">
                <a:solidFill>
                  <a:schemeClr val="dk1"/>
                </a:solidFill>
                <a:latin typeface="Calibri" panose="020F0502020204030204" pitchFamily="34" charset="0"/>
                <a:cs typeface="Calibri" panose="020F0502020204030204" pitchFamily="34" charset="0"/>
              </a:rPr>
              <a:t>спода</a:t>
            </a:r>
            <a:r>
              <a:rPr lang="ru-RU" sz="2100" kern="1200" dirty="0">
                <a:solidFill>
                  <a:schemeClr val="dk1"/>
                </a:solidFill>
                <a:latin typeface="Calibri" panose="020F0502020204030204" pitchFamily="34" charset="0"/>
                <a:cs typeface="Calibri" panose="020F0502020204030204" pitchFamily="34" charset="0"/>
              </a:rPr>
              <a:t> от земли!» — воскликнул он в изумлении. Не в силах оторвать взгляд от величественного божественного творения, он продолжал восхищаться явлениями и чудесами существования, почти забыв, что он должен был вернуться к своему учителю, чтобы служить ему.</a:t>
            </a:r>
            <a:endParaRPr sz="2100" kern="1200" dirty="0">
              <a:solidFill>
                <a:schemeClr val="dk1"/>
              </a:solidFill>
              <a:latin typeface="Calibri" panose="020F0502020204030204" pitchFamily="34" charset="0"/>
              <a:cs typeface="Calibri" panose="020F0502020204030204" pitchFamily="34" charset="0"/>
            </a:endParaRPr>
          </a:p>
        </p:txBody>
      </p:sp>
      <p:sp>
        <p:nvSpPr>
          <p:cNvPr id="248" name="Google Shape;248;p16"/>
          <p:cNvSpPr/>
          <p:nvPr/>
        </p:nvSpPr>
        <p:spPr>
          <a:xfrm rot="10800000" flipH="1">
            <a:off x="2286000" y="1280428"/>
            <a:ext cx="1044045" cy="45719"/>
          </a:xfrm>
          <a:custGeom>
            <a:avLst/>
            <a:gdLst/>
            <a:ahLst/>
            <a:cxnLst/>
            <a:rect l="l" t="t" r="r" b="b"/>
            <a:pathLst>
              <a:path w="2431415" h="120000" extrusionOk="0">
                <a:moveTo>
                  <a:pt x="0" y="0"/>
                </a:moveTo>
                <a:lnTo>
                  <a:pt x="2430857" y="0"/>
                </a:lnTo>
              </a:path>
            </a:pathLst>
          </a:custGeom>
          <a:noFill/>
          <a:ln w="52350" cap="flat" cmpd="sng">
            <a:solidFill>
              <a:srgbClr val="30BFB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249" name="Google Shape;249;p16"/>
          <p:cNvSpPr txBox="1"/>
          <p:nvPr/>
        </p:nvSpPr>
        <p:spPr>
          <a:xfrm>
            <a:off x="2286000" y="566781"/>
            <a:ext cx="3925470" cy="386624"/>
          </a:xfrm>
          <a:prstGeom prst="rect">
            <a:avLst/>
          </a:prstGeom>
          <a:noFill/>
          <a:ln>
            <a:noFill/>
          </a:ln>
        </p:spPr>
        <p:txBody>
          <a:bodyPr spcFirstLastPara="1" wrap="square" lIns="0" tIns="17125" rIns="0" bIns="0" anchor="ctr" anchorCtr="0">
            <a:spAutoFit/>
          </a:bodyPr>
          <a:lstStyle/>
          <a:p>
            <a:pPr marL="12700" lvl="0">
              <a:buClr>
                <a:srgbClr val="195E68"/>
              </a:buClr>
              <a:buSzPts val="2400"/>
            </a:pPr>
            <a:r>
              <a:rPr lang="ru-RU" sz="2400" dirty="0">
                <a:solidFill>
                  <a:srgbClr val="195E68"/>
                </a:solidFill>
                <a:latin typeface="Arial Black" panose="020B0A04020102020204" pitchFamily="34" charset="0"/>
              </a:rPr>
              <a:t>ПЕРВОИСТОЧНИК 4</a:t>
            </a:r>
            <a:endParaRPr sz="2400" dirty="0">
              <a:solidFill>
                <a:schemeClr val="dk1"/>
              </a:solidFill>
              <a:latin typeface="Arial"/>
              <a:ea typeface="Arial"/>
              <a:cs typeface="Arial"/>
              <a:sym typeface="Arial"/>
            </a:endParaRPr>
          </a:p>
        </p:txBody>
      </p:sp>
      <p:sp>
        <p:nvSpPr>
          <p:cNvPr id="250" name="Google Shape;250;p16"/>
          <p:cNvSpPr txBox="1"/>
          <p:nvPr/>
        </p:nvSpPr>
        <p:spPr>
          <a:xfrm>
            <a:off x="2286000" y="941914"/>
            <a:ext cx="7743900" cy="338514"/>
          </a:xfrm>
          <a:prstGeom prst="rect">
            <a:avLst/>
          </a:prstGeom>
          <a:noFill/>
          <a:ln>
            <a:noFill/>
          </a:ln>
        </p:spPr>
        <p:txBody>
          <a:bodyPr spcFirstLastPara="1" wrap="square" lIns="91425" tIns="45700" rIns="91425" bIns="45700" anchor="t" anchorCtr="0">
            <a:spAutoFit/>
          </a:bodyPr>
          <a:lstStyle/>
          <a:p>
            <a:pPr marL="12700" marR="6350" lvl="0" indent="0">
              <a:buSzPts val="1700"/>
              <a:buFont typeface="Arial"/>
              <a:buNone/>
            </a:pPr>
            <a:r>
              <a:rPr lang="en-US" sz="1600" b="1" kern="1200" dirty="0" err="1">
                <a:solidFill>
                  <a:srgbClr val="1A969B"/>
                </a:solidFill>
                <a:latin typeface="Calibri" panose="020F0502020204030204" pitchFamily="34" charset="0"/>
                <a:cs typeface="Calibri" panose="020F0502020204030204" pitchFamily="34" charset="0"/>
              </a:rPr>
              <a:t>Сефер</a:t>
            </a:r>
            <a:r>
              <a:rPr lang="en-US" sz="1600" b="1" kern="1200" dirty="0">
                <a:solidFill>
                  <a:srgbClr val="1A969B"/>
                </a:solidFill>
                <a:latin typeface="Calibri" panose="020F0502020204030204" pitchFamily="34" charset="0"/>
                <a:cs typeface="Calibri" panose="020F0502020204030204" pitchFamily="34" charset="0"/>
              </a:rPr>
              <a:t> </a:t>
            </a:r>
            <a:r>
              <a:rPr lang="en-US" sz="1600" b="1" kern="1200" dirty="0" err="1">
                <a:solidFill>
                  <a:srgbClr val="1A969B"/>
                </a:solidFill>
                <a:latin typeface="Calibri" panose="020F0502020204030204" pitchFamily="34" charset="0"/>
                <a:cs typeface="Calibri" panose="020F0502020204030204" pitchFamily="34" charset="0"/>
              </a:rPr>
              <a:t>аЗихронот</a:t>
            </a:r>
            <a:r>
              <a:rPr lang="en-US" sz="1600" b="1" kern="1200" dirty="0">
                <a:solidFill>
                  <a:srgbClr val="1A969B"/>
                </a:solidFill>
                <a:latin typeface="Calibri" panose="020F0502020204030204" pitchFamily="34" charset="0"/>
                <a:cs typeface="Calibri" panose="020F0502020204030204" pitchFamily="34" charset="0"/>
              </a:rPr>
              <a:t>, </a:t>
            </a:r>
            <a:r>
              <a:rPr lang="en-US" sz="1600" b="1" kern="1200" dirty="0" err="1">
                <a:solidFill>
                  <a:srgbClr val="1A969B"/>
                </a:solidFill>
                <a:latin typeface="Calibri" panose="020F0502020204030204" pitchFamily="34" charset="0"/>
                <a:cs typeface="Calibri" panose="020F0502020204030204" pitchFamily="34" charset="0"/>
              </a:rPr>
              <a:t>т</a:t>
            </a:r>
            <a:r>
              <a:rPr lang="en-US" sz="1600" b="1" kern="1200" dirty="0">
                <a:solidFill>
                  <a:srgbClr val="1A969B"/>
                </a:solidFill>
                <a:latin typeface="Calibri" panose="020F0502020204030204" pitchFamily="34" charset="0"/>
                <a:cs typeface="Calibri" panose="020F0502020204030204" pitchFamily="34" charset="0"/>
              </a:rPr>
              <a:t>. I , </a:t>
            </a:r>
            <a:r>
              <a:rPr lang="en-US" sz="1600" b="1" kern="1200" dirty="0" err="1">
                <a:solidFill>
                  <a:srgbClr val="1A969B"/>
                </a:solidFill>
                <a:latin typeface="Calibri" panose="020F0502020204030204" pitchFamily="34" charset="0"/>
                <a:cs typeface="Calibri" panose="020F0502020204030204" pitchFamily="34" charset="0"/>
              </a:rPr>
              <a:t>ст</a:t>
            </a:r>
            <a:r>
              <a:rPr lang="en-US" sz="1600" b="1" kern="1200" dirty="0">
                <a:solidFill>
                  <a:srgbClr val="1A969B"/>
                </a:solidFill>
                <a:latin typeface="Calibri" panose="020F0502020204030204" pitchFamily="34" charset="0"/>
                <a:cs typeface="Calibri" panose="020F0502020204030204" pitchFamily="34" charset="0"/>
              </a:rPr>
              <a:t>. 42</a:t>
            </a:r>
            <a:endParaRPr sz="1600" b="1" kern="1200" dirty="0">
              <a:solidFill>
                <a:srgbClr val="1A969B"/>
              </a:solidFill>
              <a:latin typeface="Calibri" panose="020F0502020204030204" pitchFamily="34" charset="0"/>
              <a:cs typeface="Calibri" panose="020F0502020204030204"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pic>
        <p:nvPicPr>
          <p:cNvPr id="266" name="Google Shape;266;p18"/>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267" name="Google Shape;267;p18"/>
          <p:cNvSpPr txBox="1"/>
          <p:nvPr/>
        </p:nvSpPr>
        <p:spPr>
          <a:xfrm>
            <a:off x="2286000" y="143795"/>
            <a:ext cx="9144000" cy="6714205"/>
          </a:xfrm>
          <a:prstGeom prst="rect">
            <a:avLst/>
          </a:prstGeom>
          <a:noFill/>
          <a:ln>
            <a:noFill/>
          </a:ln>
        </p:spPr>
        <p:txBody>
          <a:bodyPr spcFirstLastPara="1" wrap="square" lIns="0" tIns="11425" rIns="0" bIns="0" anchor="t" anchorCtr="0">
            <a:spAutoFit/>
          </a:bodyPr>
          <a:lstStyle/>
          <a:p>
            <a:pPr marL="12700" marR="508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Последовавший закат был особенно захватывающим. Однако благоговение сменилось чувством страха, когда сумеречные тени переросли в зловещие сумерки. Земля изменила свой облик со светлого на тусклый, изменяя настроение и атмосферу на угнетающую. Барух оставался на своём месте, погружённый в размышления.</a:t>
            </a:r>
          </a:p>
          <a:p>
            <a:pPr marL="12700" marR="5080" indent="0" algn="just">
              <a:lnSpc>
                <a:spcPct val="121500"/>
              </a:lnSpc>
              <a:buSzPts val="1800"/>
              <a:buFont typeface="Arial"/>
              <a:buNone/>
            </a:pPr>
            <a:r>
              <a:rPr lang="en-US" sz="2100" kern="1200" dirty="0" err="1">
                <a:solidFill>
                  <a:schemeClr val="dk1"/>
                </a:solidFill>
                <a:latin typeface="Calibri" panose="020F0502020204030204" pitchFamily="34" charset="0"/>
                <a:cs typeface="Calibri" panose="020F0502020204030204" pitchFamily="34" charset="0"/>
              </a:rPr>
              <a:t>Вскоре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над</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ним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развернулось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сияющее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небо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украшенное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бесчисленными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мерцающими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звёздами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Луна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появилась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среди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них</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как</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царица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отбрасывая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серебристый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свет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мир</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Печаль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принесённая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закатом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теперь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сменилась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радостью</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Лунный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свет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звёздный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свет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пробудили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Барухе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счастье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которого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он</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никогда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раньше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испытывал</a:t>
            </a:r>
            <a:r>
              <a:rPr lang="en-US" sz="2100" kern="1200" dirty="0">
                <a:solidFill>
                  <a:schemeClr val="dk1"/>
                </a:solidFill>
                <a:latin typeface="Calibri" panose="020F0502020204030204" pitchFamily="34" charset="0"/>
                <a:cs typeface="Calibri" panose="020F0502020204030204" pitchFamily="34" charset="0"/>
              </a:rPr>
              <a:t> — </a:t>
            </a:r>
            <a:r>
              <a:rPr lang="en-US" sz="2100" kern="1200" dirty="0" err="1">
                <a:solidFill>
                  <a:schemeClr val="dk1"/>
                </a:solidFill>
                <a:latin typeface="Calibri" panose="020F0502020204030204" pitchFamily="34" charset="0"/>
                <a:cs typeface="Calibri" panose="020F0502020204030204" pitchFamily="34" charset="0"/>
              </a:rPr>
              <a:t>радость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творения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совершенную</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божественную</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радость</a:t>
            </a:r>
            <a:r>
              <a:rPr lang="en-US" sz="2100" kern="1200" dirty="0">
                <a:solidFill>
                  <a:schemeClr val="dk1"/>
                </a:solidFill>
                <a:latin typeface="Calibri" panose="020F0502020204030204" pitchFamily="34" charset="0"/>
                <a:cs typeface="Calibri" panose="020F0502020204030204" pitchFamily="34" charset="0"/>
              </a:rPr>
              <a:t>.</a:t>
            </a:r>
            <a:endParaRPr sz="2100" kern="1200" dirty="0">
              <a:solidFill>
                <a:schemeClr val="dk1"/>
              </a:solidFill>
              <a:latin typeface="Calibri" panose="020F0502020204030204" pitchFamily="34" charset="0"/>
              <a:cs typeface="Calibri" panose="020F0502020204030204" pitchFamily="34" charset="0"/>
            </a:endParaRPr>
          </a:p>
          <a:p>
            <a:pPr marL="12700" marR="5080" indent="0" algn="just">
              <a:lnSpc>
                <a:spcPct val="121500"/>
              </a:lnSpc>
              <a:buSzPts val="1800"/>
              <a:buFont typeface="Arial"/>
              <a:buNone/>
            </a:pPr>
            <a:r>
              <a:rPr lang="en-US" sz="2100" kern="1200" dirty="0" err="1">
                <a:solidFill>
                  <a:schemeClr val="dk1"/>
                </a:solidFill>
                <a:latin typeface="Calibri" panose="020F0502020204030204" pitchFamily="34" charset="0"/>
                <a:cs typeface="Calibri" panose="020F0502020204030204" pitchFamily="34" charset="0"/>
              </a:rPr>
              <a:t>Баруху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нужно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было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напоминать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себе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наступило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время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вечерней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молитвы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Арвит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Молитва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казалась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возникающей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текущей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естественно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движимая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стихом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Все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кости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мои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скажут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Б-же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подобен</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Тебе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Его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губы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начали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выражать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глубокие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чувства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его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души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благословляя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Б-га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Который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Своим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словом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приводит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вечера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открывает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врата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мудрости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чередует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времена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сезоны</a:t>
            </a:r>
            <a:r>
              <a:rPr lang="en-US" sz="2100" kern="1200" dirty="0">
                <a:solidFill>
                  <a:schemeClr val="dk1"/>
                </a:solidFill>
                <a:latin typeface="Calibri" panose="020F0502020204030204" pitchFamily="34" charset="0"/>
                <a:cs typeface="Calibri" panose="020F0502020204030204" pitchFamily="34" charset="0"/>
              </a:rPr>
              <a:t>.</a:t>
            </a:r>
            <a:endParaRPr sz="2100" kern="1200" dirty="0">
              <a:solidFill>
                <a:schemeClr val="dk1"/>
              </a:solidFill>
              <a:latin typeface="Calibri" panose="020F0502020204030204" pitchFamily="34" charset="0"/>
              <a:cs typeface="Calibri" panose="020F0502020204030204"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75"/>
        <p:cNvGrpSpPr/>
        <p:nvPr/>
      </p:nvGrpSpPr>
      <p:grpSpPr>
        <a:xfrm>
          <a:off x="0" y="0"/>
          <a:ext cx="0" cy="0"/>
          <a:chOff x="0" y="0"/>
          <a:chExt cx="0" cy="0"/>
        </a:xfrm>
      </p:grpSpPr>
      <p:pic>
        <p:nvPicPr>
          <p:cNvPr id="276" name="Google Shape;276;p19"/>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277" name="Google Shape;277;p19"/>
          <p:cNvSpPr txBox="1"/>
          <p:nvPr/>
        </p:nvSpPr>
        <p:spPr>
          <a:xfrm>
            <a:off x="2286000" y="369429"/>
            <a:ext cx="9144000" cy="5925656"/>
          </a:xfrm>
          <a:prstGeom prst="rect">
            <a:avLst/>
          </a:prstGeom>
          <a:noFill/>
          <a:ln>
            <a:noFill/>
          </a:ln>
        </p:spPr>
        <p:txBody>
          <a:bodyPr spcFirstLastPara="1" wrap="square" lIns="0" tIns="11425" rIns="0" bIns="0" anchor="t" anchorCtr="0">
            <a:spAutoFit/>
          </a:bodyPr>
          <a:lstStyle/>
          <a:p>
            <a:pPr marL="12700" marR="5080" indent="0" algn="just">
              <a:lnSpc>
                <a:spcPct val="121500"/>
              </a:lnSpc>
              <a:buSzPts val="1800"/>
              <a:buFont typeface="Arial"/>
              <a:buNone/>
            </a:pPr>
            <a:r>
              <a:rPr lang="en-US" sz="2100" kern="1200" dirty="0" err="1">
                <a:solidFill>
                  <a:schemeClr val="dk1"/>
                </a:solidFill>
                <a:latin typeface="Calibri" panose="020F0502020204030204" pitchFamily="34" charset="0"/>
                <a:cs typeface="Calibri" panose="020F0502020204030204" pitchFamily="34" charset="0"/>
              </a:rPr>
              <a:t>Когда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Барух</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достиг</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стиха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Слушай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Израиль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Г-сподь</a:t>
            </a:r>
            <a:r>
              <a:rPr lang="en-US" sz="2100" kern="1200" dirty="0">
                <a:solidFill>
                  <a:schemeClr val="dk1"/>
                </a:solidFill>
                <a:latin typeface="Calibri" panose="020F0502020204030204" pitchFamily="34" charset="0"/>
                <a:cs typeface="Calibri" panose="020F0502020204030204" pitchFamily="34" charset="0"/>
              </a:rPr>
              <a:t> — </a:t>
            </a:r>
            <a:r>
              <a:rPr lang="en-US" sz="2100" kern="1200" dirty="0" err="1">
                <a:solidFill>
                  <a:schemeClr val="dk1"/>
                </a:solidFill>
                <a:latin typeface="Calibri" panose="020F0502020204030204" pitchFamily="34" charset="0"/>
                <a:cs typeface="Calibri" panose="020F0502020204030204" pitchFamily="34" charset="0"/>
              </a:rPr>
              <a:t>наш</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Б-г</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Г-сподь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Един</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он</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произнёс</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его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такой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глубокой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сосредоточенностью</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энтузиазмом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почувствовал</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себя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частью</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божественного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единства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которое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поддерживает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всё</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творение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Он</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растянул</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слово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Един</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голосом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полным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преданности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резонирующим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воздухе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наполняющим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мир</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вокруг</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него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Его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провозглашение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единства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разносилось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холмам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долинам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полям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лесам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сливаясь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песнью</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реки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текущей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подножия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горы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Эта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объединённая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песнь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поднималась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всё</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выше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выше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пока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стала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частью</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сияющего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свечения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луны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звёзд</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распространяясь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как</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благоуханное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приношение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через</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всю</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природу</a:t>
            </a:r>
            <a:r>
              <a:rPr lang="en-US" sz="2100" kern="1200" dirty="0">
                <a:solidFill>
                  <a:schemeClr val="dk1"/>
                </a:solidFill>
                <a:latin typeface="Calibri" panose="020F0502020204030204" pitchFamily="34" charset="0"/>
                <a:cs typeface="Calibri" panose="020F0502020204030204" pitchFamily="34" charset="0"/>
              </a:rPr>
              <a:t>.</a:t>
            </a:r>
            <a:endParaRPr lang="ru-RU" sz="2100" kern="1200" dirty="0">
              <a:solidFill>
                <a:schemeClr val="dk1"/>
              </a:solidFill>
              <a:latin typeface="Calibri" panose="020F0502020204030204" pitchFamily="34" charset="0"/>
              <a:cs typeface="Calibri" panose="020F0502020204030204" pitchFamily="34" charset="0"/>
            </a:endParaRPr>
          </a:p>
          <a:p>
            <a:pPr marL="12700" marR="508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Голос Баруха затих, как будто он был поражён немотой от интенсивности своего благоговения. Затем, издалека, он услышал эхо своего собственного провозглашения единства. Снова слово «Един» прозвучало, возвращаясь эхом изнутри самого творения — охватывая холмы, долины, поля, реки, леса, скалы, деревья и травы. Оно окутало Баруха полностью. Всё стало единым цельным, полным и абсолютным выражением «Вся земля полна Его славы».</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95"/>
        <p:cNvGrpSpPr/>
        <p:nvPr/>
      </p:nvGrpSpPr>
      <p:grpSpPr>
        <a:xfrm>
          <a:off x="0" y="0"/>
          <a:ext cx="0" cy="0"/>
          <a:chOff x="0" y="0"/>
          <a:chExt cx="0" cy="0"/>
        </a:xfrm>
      </p:grpSpPr>
      <p:pic>
        <p:nvPicPr>
          <p:cNvPr id="296" name="Google Shape;296;p21"/>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297" name="Google Shape;297;p21"/>
          <p:cNvSpPr txBox="1"/>
          <p:nvPr/>
        </p:nvSpPr>
        <p:spPr>
          <a:xfrm>
            <a:off x="2286000" y="1498984"/>
            <a:ext cx="9144000" cy="4348558"/>
          </a:xfrm>
          <a:prstGeom prst="rect">
            <a:avLst/>
          </a:prstGeom>
          <a:noFill/>
          <a:ln>
            <a:noFill/>
          </a:ln>
        </p:spPr>
        <p:txBody>
          <a:bodyPr spcFirstLastPara="1" wrap="square" lIns="0" tIns="11425" rIns="0" bIns="0" anchor="t" anchorCtr="0">
            <a:spAutoFit/>
          </a:bodyPr>
          <a:lstStyle/>
          <a:p>
            <a:pPr marL="12700" marR="508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Святая дрожь охватила Баруха. Это было так, как если бы он слышал в эхе божественный ответ на свой священный зов, воспринимая это как знак того, что его голос действительно достиг небес, поднялся к Престолу Славы и вернулся как провозглашение Б-га: «Б-г Един!» — полное и абсолютное единство, «Нет никого, кроме Него».</a:t>
            </a:r>
          </a:p>
          <a:p>
            <a:pPr marL="12700" marR="5080" indent="0" algn="just">
              <a:lnSpc>
                <a:spcPct val="121500"/>
              </a:lnSpc>
              <a:buSzPts val="1800"/>
              <a:buFont typeface="Arial"/>
              <a:buNone/>
            </a:pPr>
            <a:r>
              <a:rPr lang="en-US" sz="2100" kern="1200" dirty="0" err="1">
                <a:solidFill>
                  <a:schemeClr val="dk1"/>
                </a:solidFill>
                <a:latin typeface="Calibri" panose="020F0502020204030204" pitchFamily="34" charset="0"/>
                <a:cs typeface="Calibri" panose="020F0502020204030204" pitchFamily="34" charset="0"/>
              </a:rPr>
              <a:t>Когда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Барух</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наконец</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вернулся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поместье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поздно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той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ночью</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он</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чувствовал</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как</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будто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он</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переродился</a:t>
            </a:r>
            <a:r>
              <a:rPr lang="en-US" sz="2100" kern="1200" dirty="0">
                <a:solidFill>
                  <a:schemeClr val="dk1"/>
                </a:solidFill>
                <a:latin typeface="Calibri" panose="020F0502020204030204" pitchFamily="34" charset="0"/>
                <a:cs typeface="Calibri" panose="020F0502020204030204" pitchFamily="34" charset="0"/>
              </a:rPr>
              <a:t> — </a:t>
            </a:r>
            <a:r>
              <a:rPr lang="en-US" sz="2100" kern="1200" dirty="0" err="1">
                <a:solidFill>
                  <a:schemeClr val="dk1"/>
                </a:solidFill>
                <a:latin typeface="Calibri" panose="020F0502020204030204" pitchFamily="34" charset="0"/>
                <a:cs typeface="Calibri" panose="020F0502020204030204" pitchFamily="34" charset="0"/>
              </a:rPr>
              <a:t>очищенным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возвышенным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Впечатление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того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вечера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осталось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ним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всю</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оставшуюся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жизнь</a:t>
            </a:r>
            <a:r>
              <a:rPr lang="en-US" sz="2100" kern="1200" dirty="0">
                <a:solidFill>
                  <a:schemeClr val="dk1"/>
                </a:solidFill>
                <a:latin typeface="Calibri" panose="020F0502020204030204" pitchFamily="34" charset="0"/>
                <a:cs typeface="Calibri" panose="020F0502020204030204" pitchFamily="34" charset="0"/>
              </a:rPr>
              <a:t>.</a:t>
            </a:r>
            <a:endParaRPr sz="2100" kern="1200" dirty="0">
              <a:solidFill>
                <a:schemeClr val="dk1"/>
              </a:solidFill>
              <a:latin typeface="Calibri" panose="020F0502020204030204" pitchFamily="34" charset="0"/>
              <a:cs typeface="Calibri" panose="020F0502020204030204"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05"/>
        <p:cNvGrpSpPr/>
        <p:nvPr/>
      </p:nvGrpSpPr>
      <p:grpSpPr>
        <a:xfrm>
          <a:off x="0" y="0"/>
          <a:ext cx="0" cy="0"/>
          <a:chOff x="0" y="0"/>
          <a:chExt cx="0" cy="0"/>
        </a:xfrm>
      </p:grpSpPr>
      <p:pic>
        <p:nvPicPr>
          <p:cNvPr id="306" name="Google Shape;306;p22"/>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307" name="Google Shape;307;p22"/>
          <p:cNvSpPr txBox="1"/>
          <p:nvPr/>
        </p:nvSpPr>
        <p:spPr>
          <a:xfrm>
            <a:off x="425222" y="222515"/>
            <a:ext cx="6720050" cy="1494620"/>
          </a:xfrm>
          <a:prstGeom prst="rect">
            <a:avLst/>
          </a:prstGeom>
          <a:noFill/>
          <a:ln>
            <a:noFill/>
          </a:ln>
        </p:spPr>
        <p:txBody>
          <a:bodyPr spcFirstLastPara="1" wrap="square" lIns="0" tIns="17125" rIns="0" bIns="0" anchor="t" anchorCtr="0">
            <a:spAutoFit/>
          </a:bodyPr>
          <a:lstStyle/>
          <a:p>
            <a:pPr marL="12700" lvl="1">
              <a:buSzPts val="3200"/>
            </a:pPr>
            <a:r>
              <a:rPr lang="ru-RU" sz="4800" b="1" kern="1200" dirty="0">
                <a:solidFill>
                  <a:srgbClr val="1B969B"/>
                </a:solidFill>
                <a:latin typeface="Arial Black" panose="020B0A04020102020204" pitchFamily="34" charset="0"/>
              </a:rPr>
              <a:t>В</a:t>
            </a:r>
            <a:r>
              <a:rPr lang="en-US" sz="4800" b="1" kern="1200" dirty="0">
                <a:solidFill>
                  <a:srgbClr val="1B969B"/>
                </a:solidFill>
                <a:latin typeface="Arial Black" panose="020B0A04020102020204" pitchFamily="34" charset="0"/>
              </a:rPr>
              <a:t>. </a:t>
            </a:r>
            <a:r>
              <a:rPr lang="en-US" sz="4800" b="1" kern="1200" dirty="0" err="1">
                <a:solidFill>
                  <a:srgbClr val="1B969B"/>
                </a:solidFill>
                <a:latin typeface="Arial Black" panose="020B0A04020102020204" pitchFamily="34" charset="0"/>
              </a:rPr>
              <a:t>В</a:t>
            </a:r>
            <a:r>
              <a:rPr lang="en-US" sz="4800" b="1" kern="1200" dirty="0">
                <a:solidFill>
                  <a:srgbClr val="1B969B"/>
                </a:solidFill>
                <a:latin typeface="Arial Black" panose="020B0A04020102020204" pitchFamily="34" charset="0"/>
              </a:rPr>
              <a:t> </a:t>
            </a:r>
            <a:r>
              <a:rPr lang="en-US" sz="4800" b="1" kern="1200" dirty="0" err="1">
                <a:solidFill>
                  <a:srgbClr val="1B969B"/>
                </a:solidFill>
                <a:latin typeface="Arial Black" panose="020B0A04020102020204" pitchFamily="34" charset="0"/>
              </a:rPr>
              <a:t>течение</a:t>
            </a:r>
            <a:r>
              <a:rPr lang="en-US" sz="4800" b="1" kern="1200" dirty="0">
                <a:solidFill>
                  <a:srgbClr val="1B969B"/>
                </a:solidFill>
                <a:latin typeface="Arial Black" panose="020B0A04020102020204" pitchFamily="34" charset="0"/>
              </a:rPr>
              <a:t> </a:t>
            </a:r>
            <a:r>
              <a:rPr lang="en-US" sz="4800" b="1" kern="1200" dirty="0" err="1">
                <a:solidFill>
                  <a:srgbClr val="1B969B"/>
                </a:solidFill>
                <a:latin typeface="Arial Black" panose="020B0A04020102020204" pitchFamily="34" charset="0"/>
              </a:rPr>
              <a:t>рабочего</a:t>
            </a:r>
            <a:r>
              <a:rPr lang="en-US" sz="4800" b="1" kern="1200" dirty="0">
                <a:solidFill>
                  <a:srgbClr val="1B969B"/>
                </a:solidFill>
                <a:latin typeface="Arial Black" panose="020B0A04020102020204" pitchFamily="34" charset="0"/>
              </a:rPr>
              <a:t> </a:t>
            </a:r>
            <a:r>
              <a:rPr lang="en-US" sz="4800" b="1" kern="1200" dirty="0" err="1">
                <a:solidFill>
                  <a:srgbClr val="1B969B"/>
                </a:solidFill>
                <a:latin typeface="Arial Black" panose="020B0A04020102020204" pitchFamily="34" charset="0"/>
              </a:rPr>
              <a:t>дня</a:t>
            </a:r>
            <a:endParaRPr sz="4800" b="1" kern="1200" dirty="0">
              <a:solidFill>
                <a:srgbClr val="1B969B"/>
              </a:solidFill>
              <a:latin typeface="Arial Black" panose="020B0A04020102020204" pitchFamily="34" charset="0"/>
            </a:endParaRPr>
          </a:p>
        </p:txBody>
      </p:sp>
      <p:sp>
        <p:nvSpPr>
          <p:cNvPr id="308" name="Google Shape;308;p22"/>
          <p:cNvSpPr txBox="1"/>
          <p:nvPr/>
        </p:nvSpPr>
        <p:spPr>
          <a:xfrm>
            <a:off x="9646231" y="5729800"/>
            <a:ext cx="1762795" cy="30777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a:solidFill>
                  <a:schemeClr val="lt1"/>
                </a:solidFill>
                <a:latin typeface="Arial"/>
                <a:ea typeface="Arial"/>
                <a:cs typeface="Arial"/>
                <a:sym typeface="Arial"/>
              </a:rPr>
              <a:t>Simchat Torah</a:t>
            </a:r>
            <a:endParaRPr/>
          </a:p>
        </p:txBody>
      </p:sp>
      <p:grpSp>
        <p:nvGrpSpPr>
          <p:cNvPr id="309" name="Google Shape;309;p22"/>
          <p:cNvGrpSpPr/>
          <p:nvPr/>
        </p:nvGrpSpPr>
        <p:grpSpPr>
          <a:xfrm>
            <a:off x="9646231" y="5640682"/>
            <a:ext cx="1762800" cy="486015"/>
            <a:chOff x="9646231" y="5640682"/>
            <a:chExt cx="1762800" cy="486015"/>
          </a:xfrm>
        </p:grpSpPr>
        <p:sp>
          <p:nvSpPr>
            <p:cNvPr id="310" name="Google Shape;310;p22"/>
            <p:cNvSpPr/>
            <p:nvPr/>
          </p:nvSpPr>
          <p:spPr>
            <a:xfrm>
              <a:off x="9646231" y="5640682"/>
              <a:ext cx="1762795" cy="486015"/>
            </a:xfrm>
            <a:prstGeom prst="rect">
              <a:avLst/>
            </a:prstGeom>
            <a:solidFill>
              <a:srgbClr val="1B969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600">
                <a:solidFill>
                  <a:schemeClr val="lt1"/>
                </a:solidFill>
                <a:latin typeface="Calibri"/>
                <a:ea typeface="Calibri"/>
                <a:cs typeface="Calibri"/>
                <a:sym typeface="Calibri"/>
              </a:endParaRPr>
            </a:p>
          </p:txBody>
        </p:sp>
        <p:sp>
          <p:nvSpPr>
            <p:cNvPr id="311" name="Google Shape;311;p22"/>
            <p:cNvSpPr txBox="1"/>
            <p:nvPr/>
          </p:nvSpPr>
          <p:spPr>
            <a:xfrm>
              <a:off x="9646231" y="5729800"/>
              <a:ext cx="1762800" cy="3039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a:solidFill>
                    <a:schemeClr val="lt1"/>
                  </a:solidFill>
                </a:rPr>
                <a:t>Вайеце</a:t>
              </a:r>
              <a:endParaRPr sz="1400">
                <a:solidFill>
                  <a:schemeClr val="lt1"/>
                </a:solidFill>
                <a:latin typeface="Arial"/>
                <a:ea typeface="Arial"/>
                <a:cs typeface="Arial"/>
                <a:sym typeface="Arial"/>
              </a:endParaRPr>
            </a:p>
          </p:txBody>
        </p:sp>
      </p:grpSp>
      <p:grpSp>
        <p:nvGrpSpPr>
          <p:cNvPr id="2" name="קבוצה 1">
            <a:extLst>
              <a:ext uri="{FF2B5EF4-FFF2-40B4-BE49-F238E27FC236}">
                <a16:creationId xmlns:a16="http://schemas.microsoft.com/office/drawing/2014/main" id="{4753CA35-AE77-0B3D-3824-C8C7AB219C4D}"/>
              </a:ext>
            </a:extLst>
          </p:cNvPr>
          <p:cNvGrpSpPr/>
          <p:nvPr/>
        </p:nvGrpSpPr>
        <p:grpSpPr>
          <a:xfrm>
            <a:off x="8051469" y="3194462"/>
            <a:ext cx="4771451" cy="4180774"/>
            <a:chOff x="8051469" y="3194462"/>
            <a:chExt cx="4771451" cy="4180774"/>
          </a:xfrm>
        </p:grpSpPr>
        <p:grpSp>
          <p:nvGrpSpPr>
            <p:cNvPr id="3" name="קבוצה 2">
              <a:extLst>
                <a:ext uri="{FF2B5EF4-FFF2-40B4-BE49-F238E27FC236}">
                  <a16:creationId xmlns:a16="http://schemas.microsoft.com/office/drawing/2014/main" id="{0B9A4E03-D2C5-0316-8072-9FC8AEDC6A19}"/>
                </a:ext>
              </a:extLst>
            </p:cNvPr>
            <p:cNvGrpSpPr/>
            <p:nvPr/>
          </p:nvGrpSpPr>
          <p:grpSpPr>
            <a:xfrm>
              <a:off x="8051469" y="3194462"/>
              <a:ext cx="4771451" cy="4180774"/>
              <a:chOff x="6723019" y="2352675"/>
              <a:chExt cx="5999696" cy="4913200"/>
            </a:xfrm>
          </p:grpSpPr>
          <p:grpSp>
            <p:nvGrpSpPr>
              <p:cNvPr id="5" name="קבוצה 4">
                <a:extLst>
                  <a:ext uri="{FF2B5EF4-FFF2-40B4-BE49-F238E27FC236}">
                    <a16:creationId xmlns:a16="http://schemas.microsoft.com/office/drawing/2014/main" id="{CB7BA696-2F53-B48F-8834-91F7C534E6AB}"/>
                  </a:ext>
                </a:extLst>
              </p:cNvPr>
              <p:cNvGrpSpPr/>
              <p:nvPr/>
            </p:nvGrpSpPr>
            <p:grpSpPr>
              <a:xfrm>
                <a:off x="6723019" y="2352675"/>
                <a:ext cx="5999696" cy="4913200"/>
                <a:chOff x="6723019" y="2352675"/>
                <a:chExt cx="5999696" cy="4913200"/>
              </a:xfrm>
            </p:grpSpPr>
            <p:sp>
              <p:nvSpPr>
                <p:cNvPr id="7" name="מלבן 6">
                  <a:extLst>
                    <a:ext uri="{FF2B5EF4-FFF2-40B4-BE49-F238E27FC236}">
                      <a16:creationId xmlns:a16="http://schemas.microsoft.com/office/drawing/2014/main" id="{2F2D2E3A-FDE0-2BC1-9A56-28FA87D3363D}"/>
                    </a:ext>
                  </a:extLst>
                </p:cNvPr>
                <p:cNvSpPr/>
                <p:nvPr/>
              </p:nvSpPr>
              <p:spPr>
                <a:xfrm>
                  <a:off x="6858000" y="2352675"/>
                  <a:ext cx="5334000" cy="4505325"/>
                </a:xfrm>
                <a:prstGeom prst="rect">
                  <a:avLst/>
                </a:prstGeom>
                <a:solidFill>
                  <a:srgbClr val="E0F5F6"/>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nvGrpSpPr>
                <p:cNvPr id="8" name="קבוצה 7">
                  <a:extLst>
                    <a:ext uri="{FF2B5EF4-FFF2-40B4-BE49-F238E27FC236}">
                      <a16:creationId xmlns:a16="http://schemas.microsoft.com/office/drawing/2014/main" id="{4411DCB7-93EE-D112-5B8E-929A14ECAF2A}"/>
                    </a:ext>
                  </a:extLst>
                </p:cNvPr>
                <p:cNvGrpSpPr/>
                <p:nvPr/>
              </p:nvGrpSpPr>
              <p:grpSpPr>
                <a:xfrm>
                  <a:off x="6723019" y="4006425"/>
                  <a:ext cx="5999696" cy="3259450"/>
                  <a:chOff x="6723019" y="4006425"/>
                  <a:chExt cx="5999696" cy="3259450"/>
                </a:xfrm>
              </p:grpSpPr>
              <p:sp>
                <p:nvSpPr>
                  <p:cNvPr id="9" name="מלבן 8">
                    <a:extLst>
                      <a:ext uri="{FF2B5EF4-FFF2-40B4-BE49-F238E27FC236}">
                        <a16:creationId xmlns:a16="http://schemas.microsoft.com/office/drawing/2014/main" id="{CF290389-54D1-AB0B-E23C-C072CF4FCF16}"/>
                      </a:ext>
                    </a:extLst>
                  </p:cNvPr>
                  <p:cNvSpPr/>
                  <p:nvPr/>
                </p:nvSpPr>
                <p:spPr>
                  <a:xfrm rot="18894284">
                    <a:off x="9465767" y="4008928"/>
                    <a:ext cx="3235485" cy="3278410"/>
                  </a:xfrm>
                  <a:prstGeom prst="rect">
                    <a:avLst/>
                  </a:prstGeom>
                  <a:solidFill>
                    <a:schemeClr val="bg1"/>
                  </a:solidFill>
                  <a:ln>
                    <a:noFill/>
                  </a:ln>
                  <a:effectLst>
                    <a:softEdge rad="31750"/>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p>
                </p:txBody>
              </p:sp>
              <p:pic>
                <p:nvPicPr>
                  <p:cNvPr id="10" name="תמונה 9" descr="תמונה שמכילה טקסט, גופן, צילום מסך, גרפיקה">
                    <a:extLst>
                      <a:ext uri="{FF2B5EF4-FFF2-40B4-BE49-F238E27FC236}">
                        <a16:creationId xmlns:a16="http://schemas.microsoft.com/office/drawing/2014/main" id="{944BFC4B-599D-8999-467E-E7FB39D44EE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23019" y="4006425"/>
                    <a:ext cx="5157562" cy="1833016"/>
                  </a:xfrm>
                  <a:prstGeom prst="rect">
                    <a:avLst/>
                  </a:prstGeom>
                </p:spPr>
              </p:pic>
            </p:grpSp>
          </p:grpSp>
          <p:sp>
            <p:nvSpPr>
              <p:cNvPr id="6" name="Google Shape;91;p1">
                <a:extLst>
                  <a:ext uri="{FF2B5EF4-FFF2-40B4-BE49-F238E27FC236}">
                    <a16:creationId xmlns:a16="http://schemas.microsoft.com/office/drawing/2014/main" id="{47B276CE-135F-5798-57FD-1DAEE77912A6}"/>
                  </a:ext>
                </a:extLst>
              </p:cNvPr>
              <p:cNvSpPr/>
              <p:nvPr/>
            </p:nvSpPr>
            <p:spPr>
              <a:xfrm>
                <a:off x="9703517" y="5794659"/>
                <a:ext cx="1762795" cy="486015"/>
              </a:xfrm>
              <a:prstGeom prst="rect">
                <a:avLst/>
              </a:prstGeom>
              <a:solidFill>
                <a:srgbClr val="1B969B"/>
              </a:solid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000000"/>
                  </a:buClr>
                  <a:buFont typeface="Arial"/>
                  <a:buNone/>
                </a:pPr>
                <a:endParaRPr sz="1600" b="0" i="0" u="none" strike="noStrike" cap="none" dirty="0">
                  <a:solidFill>
                    <a:schemeClr val="lt1"/>
                  </a:solidFill>
                  <a:latin typeface="Calibri"/>
                  <a:ea typeface="Calibri"/>
                  <a:cs typeface="Calibri"/>
                  <a:sym typeface="Calibri"/>
                </a:endParaRPr>
              </a:p>
            </p:txBody>
          </p:sp>
        </p:grpSp>
        <p:sp>
          <p:nvSpPr>
            <p:cNvPr id="4" name="Google Shape;92;p1">
              <a:extLst>
                <a:ext uri="{FF2B5EF4-FFF2-40B4-BE49-F238E27FC236}">
                  <a16:creationId xmlns:a16="http://schemas.microsoft.com/office/drawing/2014/main" id="{2241F692-380D-0877-B3D7-58C01BA34A4E}"/>
                </a:ext>
              </a:extLst>
            </p:cNvPr>
            <p:cNvSpPr txBox="1"/>
            <p:nvPr/>
          </p:nvSpPr>
          <p:spPr>
            <a:xfrm>
              <a:off x="10176550" y="6149413"/>
              <a:ext cx="1892430" cy="307736"/>
            </a:xfrm>
            <a:prstGeom prst="rect">
              <a:avLst/>
            </a:prstGeom>
            <a:noFill/>
            <a:ln>
              <a:noFill/>
            </a:ln>
          </p:spPr>
          <p:txBody>
            <a:bodyPr spcFirstLastPara="1" wrap="square" lIns="91425" tIns="45700" rIns="91425" bIns="45700" anchor="t" anchorCtr="0">
              <a:spAutoFit/>
            </a:bodyPr>
            <a:lstStyle/>
            <a:p>
              <a:pPr lvl="0" algn="ctr"/>
              <a:r>
                <a:rPr lang="en-US" dirty="0" err="1">
                  <a:solidFill>
                    <a:schemeClr val="lt1"/>
                  </a:solidFill>
                </a:rPr>
                <a:t>Вайеце</a:t>
              </a:r>
              <a:endParaRPr lang="ru-RU" dirty="0"/>
            </a:p>
          </p:txBody>
        </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16"/>
        <p:cNvGrpSpPr/>
        <p:nvPr/>
      </p:nvGrpSpPr>
      <p:grpSpPr>
        <a:xfrm>
          <a:off x="0" y="0"/>
          <a:ext cx="0" cy="0"/>
          <a:chOff x="0" y="0"/>
          <a:chExt cx="0" cy="0"/>
        </a:xfrm>
      </p:grpSpPr>
      <p:pic>
        <p:nvPicPr>
          <p:cNvPr id="317" name="Google Shape;317;p23"/>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318" name="Google Shape;318;p23"/>
          <p:cNvSpPr txBox="1"/>
          <p:nvPr/>
        </p:nvSpPr>
        <p:spPr>
          <a:xfrm>
            <a:off x="2285028" y="1817227"/>
            <a:ext cx="9144000" cy="4742832"/>
          </a:xfrm>
          <a:prstGeom prst="rect">
            <a:avLst/>
          </a:prstGeom>
          <a:noFill/>
          <a:ln>
            <a:noFill/>
          </a:ln>
        </p:spPr>
        <p:txBody>
          <a:bodyPr spcFirstLastPara="1" wrap="square" lIns="0" tIns="11425" rIns="0" bIns="0" anchor="t" anchorCtr="0">
            <a:spAutoFit/>
          </a:bodyPr>
          <a:lstStyle/>
          <a:p>
            <a:pPr marL="12700" marR="5080" indent="0" algn="just">
              <a:lnSpc>
                <a:spcPct val="121500"/>
              </a:lnSpc>
              <a:buSzPts val="1800"/>
              <a:buFont typeface="Arial"/>
              <a:buNone/>
            </a:pPr>
            <a:r>
              <a:rPr lang="en-US" sz="2100" kern="1200" dirty="0" err="1">
                <a:solidFill>
                  <a:schemeClr val="dk1"/>
                </a:solidFill>
                <a:latin typeface="Calibri" panose="020F0502020204030204" pitchFamily="34" charset="0"/>
                <a:cs typeface="Calibri" panose="020F0502020204030204" pitchFamily="34" charset="0"/>
              </a:rPr>
              <a:t>Далее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следует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послеполуденная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молитва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своим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уникальным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качеством</a:t>
            </a:r>
            <a:r>
              <a:rPr lang="en-US" sz="2100" kern="1200" dirty="0">
                <a:solidFill>
                  <a:schemeClr val="dk1"/>
                </a:solidFill>
                <a:latin typeface="Calibri" panose="020F0502020204030204" pitchFamily="34" charset="0"/>
                <a:cs typeface="Calibri" panose="020F0502020204030204" pitchFamily="34" charset="0"/>
              </a:rPr>
              <a:t>.</a:t>
            </a:r>
            <a:endParaRPr sz="2100" kern="1200" dirty="0">
              <a:solidFill>
                <a:schemeClr val="dk1"/>
              </a:solidFill>
              <a:latin typeface="Calibri" panose="020F0502020204030204" pitchFamily="34" charset="0"/>
              <a:cs typeface="Calibri" panose="020F0502020204030204" pitchFamily="34" charset="0"/>
            </a:endParaRPr>
          </a:p>
          <a:p>
            <a:pPr marL="12700" marR="5080" indent="0" algn="just">
              <a:lnSpc>
                <a:spcPct val="121500"/>
              </a:lnSpc>
              <a:buSzPts val="1800"/>
              <a:buFont typeface="Arial"/>
              <a:buNone/>
            </a:pPr>
            <a:r>
              <a:rPr lang="en-US" sz="2100" kern="1200" dirty="0" err="1">
                <a:solidFill>
                  <a:schemeClr val="dk1"/>
                </a:solidFill>
                <a:latin typeface="Calibri" panose="020F0502020204030204" pitchFamily="34" charset="0"/>
                <a:cs typeface="Calibri" panose="020F0502020204030204" pitchFamily="34" charset="0"/>
              </a:rPr>
              <a:t>Мудрецы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говорят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Человек</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всегда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должен</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быть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бдителен</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отношении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послеполуденной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молитвы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так</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как</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Элияу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был</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услышан</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только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послеполуденной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молитве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Книги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еврейской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этики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хасидизма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объясняют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уникальная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особенность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послеполуденной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молитвы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заключается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том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она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происходит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середине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дня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когда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люди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всё</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ещё</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заняты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суетой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своего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ежедневного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расписания</a:t>
            </a:r>
            <a:r>
              <a:rPr lang="en-US" sz="2100" kern="1200" dirty="0">
                <a:solidFill>
                  <a:schemeClr val="dk1"/>
                </a:solidFill>
                <a:latin typeface="Calibri" panose="020F0502020204030204" pitchFamily="34" charset="0"/>
                <a:cs typeface="Calibri" panose="020F0502020204030204" pitchFamily="34" charset="0"/>
              </a:rPr>
              <a:t>.</a:t>
            </a:r>
            <a:endParaRPr sz="2100" kern="1200" dirty="0">
              <a:solidFill>
                <a:schemeClr val="dk1"/>
              </a:solidFill>
              <a:latin typeface="Calibri" panose="020F0502020204030204" pitchFamily="34" charset="0"/>
              <a:cs typeface="Calibri" panose="020F0502020204030204" pitchFamily="34" charset="0"/>
            </a:endParaRPr>
          </a:p>
        </p:txBody>
      </p:sp>
      <p:sp>
        <p:nvSpPr>
          <p:cNvPr id="319" name="Google Shape;319;p23"/>
          <p:cNvSpPr/>
          <p:nvPr/>
        </p:nvSpPr>
        <p:spPr>
          <a:xfrm rot="10800000" flipH="1">
            <a:off x="2285029" y="1115232"/>
            <a:ext cx="1029117" cy="127010"/>
          </a:xfrm>
          <a:custGeom>
            <a:avLst/>
            <a:gdLst/>
            <a:ahLst/>
            <a:cxnLst/>
            <a:rect l="l" t="t" r="r" b="b"/>
            <a:pathLst>
              <a:path w="4598034" h="120000" extrusionOk="0">
                <a:moveTo>
                  <a:pt x="0" y="0"/>
                </a:moveTo>
                <a:lnTo>
                  <a:pt x="4597524" y="0"/>
                </a:lnTo>
              </a:path>
            </a:pathLst>
          </a:custGeom>
          <a:noFill/>
          <a:ln w="52350" cap="flat" cmpd="sng">
            <a:solidFill>
              <a:srgbClr val="30BFB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100">
              <a:solidFill>
                <a:schemeClr val="dk1"/>
              </a:solidFill>
              <a:latin typeface="Calibri"/>
              <a:ea typeface="Calibri"/>
              <a:cs typeface="Calibri"/>
              <a:sym typeface="Calibri"/>
            </a:endParaRPr>
          </a:p>
        </p:txBody>
      </p:sp>
      <p:sp>
        <p:nvSpPr>
          <p:cNvPr id="320" name="Google Shape;320;p23"/>
          <p:cNvSpPr txBox="1">
            <a:spLocks noGrp="1"/>
          </p:cNvSpPr>
          <p:nvPr>
            <p:ph type="title"/>
          </p:nvPr>
        </p:nvSpPr>
        <p:spPr>
          <a:xfrm>
            <a:off x="2285030" y="788370"/>
            <a:ext cx="4438500" cy="386624"/>
          </a:xfrm>
          <a:prstGeom prst="rect">
            <a:avLst/>
          </a:prstGeom>
          <a:noFill/>
          <a:ln>
            <a:noFill/>
          </a:ln>
        </p:spPr>
        <p:txBody>
          <a:bodyPr spcFirstLastPara="1" wrap="square" lIns="0" tIns="17125" rIns="0" bIns="0" anchor="ctr" anchorCtr="0">
            <a:spAutoFit/>
          </a:bodyPr>
          <a:lstStyle/>
          <a:p>
            <a:pPr marL="12700" lvl="0">
              <a:lnSpc>
                <a:spcPct val="100000"/>
              </a:lnSpc>
              <a:buClr>
                <a:srgbClr val="195E68"/>
              </a:buClr>
              <a:buSzPts val="2400"/>
            </a:pPr>
            <a:r>
              <a:rPr lang="iw-IL" sz="2400" dirty="0" err="1">
                <a:solidFill>
                  <a:srgbClr val="195E68"/>
                </a:solidFill>
                <a:latin typeface="Arial Black" panose="020B0A04020102020204" pitchFamily="34" charset="0"/>
                <a:cs typeface="Arial"/>
                <a:sym typeface="Arial"/>
              </a:rPr>
              <a:t>Р</a:t>
            </a:r>
            <a:r>
              <a:rPr lang="ru-RU" sz="2400" dirty="0" err="1">
                <a:solidFill>
                  <a:srgbClr val="195E68"/>
                </a:solidFill>
                <a:latin typeface="Arial Black" panose="020B0A04020102020204" pitchFamily="34" charset="0"/>
                <a:cs typeface="Arial"/>
                <a:sym typeface="Arial"/>
              </a:rPr>
              <a:t>ебе</a:t>
            </a:r>
            <a:endParaRPr sz="2400" dirty="0">
              <a:latin typeface="Arial"/>
              <a:ea typeface="Arial"/>
              <a:cs typeface="Arial"/>
              <a:sym typeface="Arial"/>
            </a:endParaRPr>
          </a:p>
        </p:txBody>
      </p:sp>
      <p:sp>
        <p:nvSpPr>
          <p:cNvPr id="322" name="Google Shape;322;p23"/>
          <p:cNvSpPr txBox="1"/>
          <p:nvPr/>
        </p:nvSpPr>
        <p:spPr>
          <a:xfrm>
            <a:off x="2285029" y="1391791"/>
            <a:ext cx="8205900" cy="325069"/>
          </a:xfrm>
          <a:prstGeom prst="rect">
            <a:avLst/>
          </a:prstGeom>
          <a:noFill/>
          <a:ln>
            <a:noFill/>
          </a:ln>
        </p:spPr>
        <p:txBody>
          <a:bodyPr spcFirstLastPara="1" wrap="square" lIns="0" tIns="17125" rIns="0" bIns="0" anchor="t" anchorCtr="0">
            <a:spAutoFit/>
          </a:bodyPr>
          <a:lstStyle/>
          <a:p>
            <a:pPr marL="12700" marR="6350" lvl="0" indent="0">
              <a:buSzPts val="1700"/>
              <a:buFont typeface="Arial"/>
              <a:buNone/>
            </a:pPr>
            <a:r>
              <a:rPr lang="en-US" sz="2000" b="1" kern="1200" dirty="0" err="1">
                <a:solidFill>
                  <a:srgbClr val="1A969B"/>
                </a:solidFill>
                <a:latin typeface="Calibri" panose="020F0502020204030204" pitchFamily="34" charset="0"/>
                <a:cs typeface="Calibri" panose="020F0502020204030204" pitchFamily="34" charset="0"/>
              </a:rPr>
              <a:t>Молитва</a:t>
            </a:r>
            <a:r>
              <a:rPr lang="en-US" sz="2000" b="1" kern="1200" dirty="0">
                <a:solidFill>
                  <a:srgbClr val="1A969B"/>
                </a:solidFill>
                <a:latin typeface="Calibri" panose="020F0502020204030204" pitchFamily="34" charset="0"/>
                <a:cs typeface="Calibri" panose="020F0502020204030204" pitchFamily="34" charset="0"/>
              </a:rPr>
              <a:t> </a:t>
            </a:r>
            <a:r>
              <a:rPr lang="en-US" sz="2000" b="1" kern="1200" dirty="0" err="1">
                <a:solidFill>
                  <a:srgbClr val="1A969B"/>
                </a:solidFill>
                <a:latin typeface="Calibri" panose="020F0502020204030204" pitchFamily="34" charset="0"/>
                <a:cs typeface="Calibri" panose="020F0502020204030204" pitchFamily="34" charset="0"/>
              </a:rPr>
              <a:t>Элияу</a:t>
            </a:r>
            <a:endParaRPr sz="2000" b="1" kern="1200" dirty="0">
              <a:solidFill>
                <a:srgbClr val="1A969B"/>
              </a:solidFill>
              <a:latin typeface="Calibri" panose="020F0502020204030204" pitchFamily="34" charset="0"/>
              <a:cs typeface="Calibri" panose="020F0502020204030204"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pic>
        <p:nvPicPr>
          <p:cNvPr id="328" name="Google Shape;328;p24"/>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329" name="Google Shape;329;p24"/>
          <p:cNvSpPr txBox="1"/>
          <p:nvPr/>
        </p:nvSpPr>
        <p:spPr>
          <a:xfrm>
            <a:off x="2286000" y="1498984"/>
            <a:ext cx="9144000" cy="5925656"/>
          </a:xfrm>
          <a:prstGeom prst="rect">
            <a:avLst/>
          </a:prstGeom>
          <a:noFill/>
          <a:ln>
            <a:noFill/>
          </a:ln>
        </p:spPr>
        <p:txBody>
          <a:bodyPr spcFirstLastPara="1" wrap="square" lIns="0" tIns="11425" rIns="0" bIns="0" anchor="t" anchorCtr="0">
            <a:spAutoFit/>
          </a:bodyPr>
          <a:lstStyle/>
          <a:p>
            <a:pPr marL="12700" marR="5080" indent="0" algn="just">
              <a:lnSpc>
                <a:spcPct val="121500"/>
              </a:lnSpc>
              <a:buSzPts val="1800"/>
              <a:buFont typeface="Arial"/>
              <a:buNone/>
            </a:pPr>
            <a:r>
              <a:rPr lang="en-US" sz="2100" kern="1200" dirty="0" err="1">
                <a:solidFill>
                  <a:schemeClr val="dk1"/>
                </a:solidFill>
                <a:latin typeface="Calibri" panose="020F0502020204030204" pitchFamily="34" charset="0"/>
                <a:cs typeface="Calibri" panose="020F0502020204030204" pitchFamily="34" charset="0"/>
              </a:rPr>
              <a:t>Раби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Хелбо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сказал</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имени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раби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Гуны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Человек</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всегда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должен</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быть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бдителен</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отношении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послеполуденной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молитвы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так</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как</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Илия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был</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услышан</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только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послеполуденной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молитве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как</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сказано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стихе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было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время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вознесения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хлебного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приношения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подошёл</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Илия-пророк</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сказал</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Ответь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мне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Г-споди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ответь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мне</a:t>
            </a:r>
            <a:r>
              <a:rPr lang="en-US" sz="2100" kern="1200" dirty="0">
                <a:solidFill>
                  <a:schemeClr val="dk1"/>
                </a:solidFill>
                <a:latin typeface="Calibri" panose="020F0502020204030204" pitchFamily="34" charset="0"/>
                <a:cs typeface="Calibri" panose="020F0502020204030204" pitchFamily="34" charset="0"/>
              </a:rPr>
              <a:t>».</a:t>
            </a:r>
            <a:endParaRPr sz="2100" kern="1200" dirty="0">
              <a:solidFill>
                <a:schemeClr val="dk1"/>
              </a:solidFill>
              <a:latin typeface="Calibri" panose="020F0502020204030204" pitchFamily="34" charset="0"/>
              <a:cs typeface="Calibri" panose="020F0502020204030204" pitchFamily="34" charset="0"/>
            </a:endParaRPr>
          </a:p>
          <a:p>
            <a:pPr marL="12700" marR="5080" indent="0" algn="just">
              <a:lnSpc>
                <a:spcPct val="121500"/>
              </a:lnSpc>
              <a:buSzPts val="1800"/>
              <a:buFont typeface="Arial"/>
              <a:buNone/>
            </a:pPr>
            <a:r>
              <a:rPr lang="en-US" sz="2100" kern="1200" dirty="0" err="1">
                <a:solidFill>
                  <a:schemeClr val="dk1"/>
                </a:solidFill>
                <a:latin typeface="Calibri" panose="020F0502020204030204" pitchFamily="34" charset="0"/>
                <a:cs typeface="Calibri" panose="020F0502020204030204" pitchFamily="34" charset="0"/>
              </a:rPr>
              <a:t>Первое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ответь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мне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было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просьбой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чтобы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огонь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сошёл</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небес</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время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как</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второе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ответь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мне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было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просьбой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чтобы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еврейский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народ</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принял</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полную</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веру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Б-га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сказал</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огонь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сходящий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небес</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был</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актом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колдовства</a:t>
            </a:r>
            <a:r>
              <a:rPr lang="en-US" sz="2100" kern="1200" dirty="0">
                <a:solidFill>
                  <a:schemeClr val="dk1"/>
                </a:solidFill>
                <a:latin typeface="Calibri" panose="020F0502020204030204" pitchFamily="34" charset="0"/>
                <a:cs typeface="Calibri" panose="020F0502020204030204" pitchFamily="34" charset="0"/>
              </a:rPr>
              <a:t>.</a:t>
            </a:r>
            <a:endParaRPr sz="2100" kern="1200" dirty="0">
              <a:solidFill>
                <a:schemeClr val="dk1"/>
              </a:solidFill>
              <a:latin typeface="Calibri" panose="020F0502020204030204" pitchFamily="34" charset="0"/>
              <a:cs typeface="Calibri" panose="020F0502020204030204" pitchFamily="34" charset="0"/>
            </a:endParaRPr>
          </a:p>
        </p:txBody>
      </p:sp>
      <p:sp>
        <p:nvSpPr>
          <p:cNvPr id="330" name="Google Shape;330;p24"/>
          <p:cNvSpPr/>
          <p:nvPr/>
        </p:nvSpPr>
        <p:spPr>
          <a:xfrm rot="10800000" flipH="1">
            <a:off x="2286000" y="1280428"/>
            <a:ext cx="1044045" cy="45719"/>
          </a:xfrm>
          <a:custGeom>
            <a:avLst/>
            <a:gdLst/>
            <a:ahLst/>
            <a:cxnLst/>
            <a:rect l="l" t="t" r="r" b="b"/>
            <a:pathLst>
              <a:path w="2431415" h="120000" extrusionOk="0">
                <a:moveTo>
                  <a:pt x="0" y="0"/>
                </a:moveTo>
                <a:lnTo>
                  <a:pt x="2430857" y="0"/>
                </a:lnTo>
              </a:path>
            </a:pathLst>
          </a:custGeom>
          <a:noFill/>
          <a:ln w="52350" cap="flat" cmpd="sng">
            <a:solidFill>
              <a:srgbClr val="30BFB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331" name="Google Shape;331;p24"/>
          <p:cNvSpPr txBox="1"/>
          <p:nvPr/>
        </p:nvSpPr>
        <p:spPr>
          <a:xfrm>
            <a:off x="2286000" y="506424"/>
            <a:ext cx="3653620" cy="386624"/>
          </a:xfrm>
          <a:prstGeom prst="rect">
            <a:avLst/>
          </a:prstGeom>
          <a:noFill/>
          <a:ln>
            <a:noFill/>
          </a:ln>
        </p:spPr>
        <p:txBody>
          <a:bodyPr spcFirstLastPara="1" wrap="square" lIns="0" tIns="17125" rIns="0" bIns="0" anchor="ctr" anchorCtr="0">
            <a:spAutoFit/>
          </a:bodyPr>
          <a:lstStyle/>
          <a:p>
            <a:pPr marL="12700" lvl="0">
              <a:buClr>
                <a:srgbClr val="195E68"/>
              </a:buClr>
              <a:buSzPts val="2400"/>
            </a:pPr>
            <a:r>
              <a:rPr lang="ru-RU" sz="2400" dirty="0">
                <a:solidFill>
                  <a:srgbClr val="195E68"/>
                </a:solidFill>
                <a:latin typeface="Arial Black" panose="020B0A04020102020204" pitchFamily="34" charset="0"/>
              </a:rPr>
              <a:t>ПЕРВОИСТОЧНИК 5</a:t>
            </a:r>
            <a:endParaRPr sz="2400" dirty="0">
              <a:solidFill>
                <a:schemeClr val="dk1"/>
              </a:solidFill>
              <a:latin typeface="Arial"/>
              <a:ea typeface="Arial"/>
              <a:cs typeface="Arial"/>
              <a:sym typeface="Arial"/>
            </a:endParaRPr>
          </a:p>
        </p:txBody>
      </p:sp>
      <p:sp>
        <p:nvSpPr>
          <p:cNvPr id="333" name="Google Shape;333;p24"/>
          <p:cNvSpPr txBox="1"/>
          <p:nvPr/>
        </p:nvSpPr>
        <p:spPr>
          <a:xfrm>
            <a:off x="2286000" y="904795"/>
            <a:ext cx="7743900" cy="338514"/>
          </a:xfrm>
          <a:prstGeom prst="rect">
            <a:avLst/>
          </a:prstGeom>
          <a:noFill/>
          <a:ln>
            <a:noFill/>
          </a:ln>
        </p:spPr>
        <p:txBody>
          <a:bodyPr spcFirstLastPara="1" wrap="square" lIns="91425" tIns="45700" rIns="91425" bIns="45700" anchor="t" anchorCtr="0">
            <a:spAutoFit/>
          </a:bodyPr>
          <a:lstStyle/>
          <a:p>
            <a:pPr marL="12700" marR="6350" lvl="0" indent="0">
              <a:buSzPts val="1700"/>
              <a:buFont typeface="Arial"/>
              <a:buNone/>
            </a:pPr>
            <a:r>
              <a:rPr lang="en-US" sz="1600" b="1" kern="1200" dirty="0" err="1">
                <a:solidFill>
                  <a:srgbClr val="1A969B"/>
                </a:solidFill>
                <a:latin typeface="Calibri" panose="020F0502020204030204" pitchFamily="34" charset="0"/>
                <a:cs typeface="Calibri" panose="020F0502020204030204" pitchFamily="34" charset="0"/>
              </a:rPr>
              <a:t>Талмуд</a:t>
            </a:r>
            <a:r>
              <a:rPr lang="en-US" sz="1600" b="1" kern="1200" dirty="0">
                <a:solidFill>
                  <a:srgbClr val="1A969B"/>
                </a:solidFill>
                <a:latin typeface="Calibri" panose="020F0502020204030204" pitchFamily="34" charset="0"/>
                <a:cs typeface="Calibri" panose="020F0502020204030204" pitchFamily="34" charset="0"/>
              </a:rPr>
              <a:t>, </a:t>
            </a:r>
            <a:r>
              <a:rPr lang="en-US" sz="1600" b="1" kern="1200" dirty="0" err="1">
                <a:solidFill>
                  <a:srgbClr val="1A969B"/>
                </a:solidFill>
                <a:latin typeface="Calibri" panose="020F0502020204030204" pitchFamily="34" charset="0"/>
                <a:cs typeface="Calibri" panose="020F0502020204030204" pitchFamily="34" charset="0"/>
              </a:rPr>
              <a:t>Брахот</a:t>
            </a:r>
            <a:r>
              <a:rPr lang="en-US" sz="1600" b="1" kern="1200" dirty="0">
                <a:solidFill>
                  <a:srgbClr val="1A969B"/>
                </a:solidFill>
                <a:latin typeface="Calibri" panose="020F0502020204030204" pitchFamily="34" charset="0"/>
                <a:cs typeface="Calibri" panose="020F0502020204030204" pitchFamily="34" charset="0"/>
              </a:rPr>
              <a:t> 6б</a:t>
            </a:r>
            <a:endParaRPr sz="1600" b="1" kern="1200" dirty="0">
              <a:solidFill>
                <a:srgbClr val="1A969B"/>
              </a:solidFill>
              <a:latin typeface="Calibri" panose="020F0502020204030204" pitchFamily="34" charset="0"/>
              <a:cs typeface="Calibri" panose="020F0502020204030204"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38"/>
        <p:cNvGrpSpPr/>
        <p:nvPr/>
      </p:nvGrpSpPr>
      <p:grpSpPr>
        <a:xfrm>
          <a:off x="0" y="0"/>
          <a:ext cx="0" cy="0"/>
          <a:chOff x="0" y="0"/>
          <a:chExt cx="0" cy="0"/>
        </a:xfrm>
      </p:grpSpPr>
      <p:pic>
        <p:nvPicPr>
          <p:cNvPr id="339" name="Google Shape;339;p25"/>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340" name="Google Shape;340;p25"/>
          <p:cNvSpPr txBox="1"/>
          <p:nvPr/>
        </p:nvSpPr>
        <p:spPr>
          <a:xfrm>
            <a:off x="2285028" y="1028857"/>
            <a:ext cx="9144000" cy="11051225"/>
          </a:xfrm>
          <a:prstGeom prst="rect">
            <a:avLst/>
          </a:prstGeom>
          <a:noFill/>
          <a:ln>
            <a:noFill/>
          </a:ln>
        </p:spPr>
        <p:txBody>
          <a:bodyPr spcFirstLastPara="1" wrap="square" lIns="0" tIns="11425" rIns="0" bIns="0" anchor="t" anchorCtr="0">
            <a:spAutoFit/>
          </a:bodyPr>
          <a:lstStyle/>
          <a:p>
            <a:pPr marL="12700" marR="5080" indent="0" algn="just">
              <a:lnSpc>
                <a:spcPct val="121500"/>
              </a:lnSpc>
              <a:buSzPts val="1800"/>
              <a:buFont typeface="Arial"/>
              <a:buNone/>
            </a:pPr>
            <a:r>
              <a:rPr lang="en-US" sz="2100" kern="1200" dirty="0" err="1">
                <a:solidFill>
                  <a:schemeClr val="dk1"/>
                </a:solidFill>
                <a:latin typeface="Calibri" panose="020F0502020204030204" pitchFamily="34" charset="0"/>
                <a:cs typeface="Calibri" panose="020F0502020204030204" pitchFamily="34" charset="0"/>
              </a:rPr>
              <a:t>Вечерняя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молитва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происходит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после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того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как</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закончена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дневная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работа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дома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больше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заняты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мирскими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делами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Утренняя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молитва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читается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того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как</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выходим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заниматься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мирскими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делами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поскольку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еврейский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закон</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предписывает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нам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разрешается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заниматься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мирскими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делами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перед</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молитвой</a:t>
            </a:r>
            <a:r>
              <a:rPr lang="en-US" sz="2100" kern="1200" dirty="0">
                <a:solidFill>
                  <a:schemeClr val="dk1"/>
                </a:solidFill>
                <a:latin typeface="Calibri" panose="020F0502020204030204" pitchFamily="34" charset="0"/>
                <a:cs typeface="Calibri" panose="020F0502020204030204" pitchFamily="34" charset="0"/>
              </a:rPr>
              <a:t> — </a:t>
            </a:r>
            <a:r>
              <a:rPr lang="en-US" sz="2100" kern="1200" dirty="0" err="1">
                <a:solidFill>
                  <a:schemeClr val="dk1"/>
                </a:solidFill>
                <a:latin typeface="Calibri" panose="020F0502020204030204" pitchFamily="34" charset="0"/>
                <a:cs typeface="Calibri" panose="020F0502020204030204" pitchFamily="34" charset="0"/>
              </a:rPr>
              <a:t>наш</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день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должен</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начинаться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молитвы</a:t>
            </a:r>
            <a:r>
              <a:rPr lang="en-US" sz="2100" kern="1200" dirty="0">
                <a:solidFill>
                  <a:schemeClr val="dk1"/>
                </a:solidFill>
                <a:latin typeface="Calibri" panose="020F0502020204030204" pitchFamily="34" charset="0"/>
                <a:cs typeface="Calibri" panose="020F0502020204030204" pitchFamily="34" charset="0"/>
              </a:rPr>
              <a:t>.</a:t>
            </a:r>
            <a:endParaRPr sz="2100" kern="1200" dirty="0">
              <a:solidFill>
                <a:schemeClr val="dk1"/>
              </a:solidFill>
              <a:latin typeface="Calibri" panose="020F0502020204030204" pitchFamily="34" charset="0"/>
              <a:cs typeface="Calibri" panose="020F0502020204030204" pitchFamily="34" charset="0"/>
            </a:endParaRPr>
          </a:p>
          <a:p>
            <a:pPr marL="12700" marR="5080" indent="0" algn="just">
              <a:lnSpc>
                <a:spcPct val="121500"/>
              </a:lnSpc>
              <a:buSzPts val="1800"/>
              <a:buFont typeface="Arial"/>
              <a:buNone/>
            </a:pPr>
            <a:r>
              <a:rPr lang="en-US" sz="2100" kern="1200" dirty="0" err="1">
                <a:solidFill>
                  <a:schemeClr val="dk1"/>
                </a:solidFill>
                <a:latin typeface="Calibri" panose="020F0502020204030204" pitchFamily="34" charset="0"/>
                <a:cs typeface="Calibri" panose="020F0502020204030204" pitchFamily="34" charset="0"/>
              </a:rPr>
              <a:t>Молитва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настроем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слуга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стоящий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перед</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своим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господином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является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большим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достижением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утренней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вечерней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молитвах</a:t>
            </a:r>
            <a:r>
              <a:rPr lang="en-US" sz="2100" kern="1200" dirty="0">
                <a:solidFill>
                  <a:schemeClr val="dk1"/>
                </a:solidFill>
                <a:latin typeface="Calibri" panose="020F0502020204030204" pitchFamily="34" charset="0"/>
                <a:cs typeface="Calibri" panose="020F0502020204030204" pitchFamily="34" charset="0"/>
              </a:rPr>
              <a:t>.</a:t>
            </a:r>
            <a:endParaRPr lang="ru-RU" sz="2100" kern="1200" dirty="0">
              <a:solidFill>
                <a:schemeClr val="dk1"/>
              </a:solidFill>
              <a:latin typeface="Calibri" panose="020F0502020204030204" pitchFamily="34" charset="0"/>
              <a:cs typeface="Calibri" panose="020F0502020204030204" pitchFamily="34" charset="0"/>
            </a:endParaRPr>
          </a:p>
          <a:p>
            <a:pPr marL="12700" marR="508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Вечерняя молитва происходит после того, как дневная работа завершена, а утренняя молитва — до того, как работа началась. Нет вовлечённости в мирские дела, которая мешала бы молитве.</a:t>
            </a:r>
          </a:p>
          <a:p>
            <a:pPr marL="12700" marR="508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Послеполуденная молитва, напротив, приходится на середину дня. Большинство дней недели — рабочие дни — только меньшинство составляют Шаббат и праздники. В эти рабочие дни мы должны работать в «всём, что ты делаешь», что, как учит </a:t>
            </a:r>
            <a:r>
              <a:rPr lang="ru-RU" sz="2100" kern="1200" dirty="0" err="1">
                <a:solidFill>
                  <a:schemeClr val="dk1"/>
                </a:solidFill>
                <a:latin typeface="Calibri" panose="020F0502020204030204" pitchFamily="34" charset="0"/>
                <a:cs typeface="Calibri" panose="020F0502020204030204" pitchFamily="34" charset="0"/>
              </a:rPr>
              <a:t>Мехильта</a:t>
            </a:r>
            <a:r>
              <a:rPr lang="ru-RU" sz="2100" kern="1200" dirty="0">
                <a:solidFill>
                  <a:schemeClr val="dk1"/>
                </a:solidFill>
                <a:latin typeface="Calibri" panose="020F0502020204030204" pitchFamily="34" charset="0"/>
                <a:cs typeface="Calibri" panose="020F0502020204030204" pitchFamily="34" charset="0"/>
              </a:rPr>
              <a:t>, на самом деле является позитивной заповедью. Все погружены в свою мирскую работу, каждый человек по-своему.</a:t>
            </a:r>
          </a:p>
        </p:txBody>
      </p:sp>
      <p:sp>
        <p:nvSpPr>
          <p:cNvPr id="341" name="Google Shape;341;p25"/>
          <p:cNvSpPr/>
          <p:nvPr/>
        </p:nvSpPr>
        <p:spPr>
          <a:xfrm rot="10800000" flipH="1">
            <a:off x="2285029" y="326862"/>
            <a:ext cx="1029117" cy="127010"/>
          </a:xfrm>
          <a:custGeom>
            <a:avLst/>
            <a:gdLst/>
            <a:ahLst/>
            <a:cxnLst/>
            <a:rect l="l" t="t" r="r" b="b"/>
            <a:pathLst>
              <a:path w="4598034" h="120000" extrusionOk="0">
                <a:moveTo>
                  <a:pt x="0" y="0"/>
                </a:moveTo>
                <a:lnTo>
                  <a:pt x="4597524" y="0"/>
                </a:lnTo>
              </a:path>
            </a:pathLst>
          </a:custGeom>
          <a:noFill/>
          <a:ln w="52350" cap="flat" cmpd="sng">
            <a:solidFill>
              <a:srgbClr val="30BFB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100">
              <a:solidFill>
                <a:schemeClr val="dk1"/>
              </a:solidFill>
              <a:latin typeface="Calibri"/>
              <a:ea typeface="Calibri"/>
              <a:cs typeface="Calibri"/>
              <a:sym typeface="Calibri"/>
            </a:endParaRPr>
          </a:p>
        </p:txBody>
      </p:sp>
      <p:sp>
        <p:nvSpPr>
          <p:cNvPr id="342" name="Google Shape;342;p25"/>
          <p:cNvSpPr txBox="1">
            <a:spLocks noGrp="1"/>
          </p:cNvSpPr>
          <p:nvPr>
            <p:ph type="title"/>
          </p:nvPr>
        </p:nvSpPr>
        <p:spPr>
          <a:xfrm>
            <a:off x="2285030" y="0"/>
            <a:ext cx="4438500" cy="386624"/>
          </a:xfrm>
          <a:prstGeom prst="rect">
            <a:avLst/>
          </a:prstGeom>
          <a:noFill/>
          <a:ln>
            <a:noFill/>
          </a:ln>
        </p:spPr>
        <p:txBody>
          <a:bodyPr spcFirstLastPara="1" wrap="square" lIns="0" tIns="17125" rIns="0" bIns="0" anchor="ctr" anchorCtr="0">
            <a:spAutoFit/>
          </a:bodyPr>
          <a:lstStyle/>
          <a:p>
            <a:pPr marL="12700" lvl="0">
              <a:lnSpc>
                <a:spcPct val="100000"/>
              </a:lnSpc>
              <a:buClr>
                <a:srgbClr val="195E68"/>
              </a:buClr>
              <a:buSzPts val="2400"/>
            </a:pPr>
            <a:r>
              <a:rPr lang="iw-IL" sz="2400" dirty="0" err="1">
                <a:solidFill>
                  <a:srgbClr val="195E68"/>
                </a:solidFill>
                <a:latin typeface="Arial Black" panose="020B0A04020102020204" pitchFamily="34" charset="0"/>
                <a:cs typeface="Arial"/>
                <a:sym typeface="Arial"/>
              </a:rPr>
              <a:t>Р</a:t>
            </a:r>
            <a:r>
              <a:rPr lang="ru-RU" sz="2400" dirty="0" err="1">
                <a:solidFill>
                  <a:srgbClr val="195E68"/>
                </a:solidFill>
                <a:latin typeface="Arial Black" panose="020B0A04020102020204" pitchFamily="34" charset="0"/>
                <a:cs typeface="Arial"/>
                <a:sym typeface="Arial"/>
              </a:rPr>
              <a:t>ебе</a:t>
            </a:r>
            <a:endParaRPr sz="2400" dirty="0">
              <a:latin typeface="Arial"/>
              <a:ea typeface="Arial"/>
              <a:cs typeface="Arial"/>
              <a:sym typeface="Arial"/>
            </a:endParaRPr>
          </a:p>
        </p:txBody>
      </p:sp>
      <p:sp>
        <p:nvSpPr>
          <p:cNvPr id="344" name="Google Shape;344;p25"/>
          <p:cNvSpPr txBox="1"/>
          <p:nvPr/>
        </p:nvSpPr>
        <p:spPr>
          <a:xfrm>
            <a:off x="2285029" y="603421"/>
            <a:ext cx="8205900" cy="325069"/>
          </a:xfrm>
          <a:prstGeom prst="rect">
            <a:avLst/>
          </a:prstGeom>
          <a:noFill/>
          <a:ln>
            <a:noFill/>
          </a:ln>
        </p:spPr>
        <p:txBody>
          <a:bodyPr spcFirstLastPara="1" wrap="square" lIns="0" tIns="17125" rIns="0" bIns="0" anchor="t" anchorCtr="0">
            <a:spAutoFit/>
          </a:bodyPr>
          <a:lstStyle/>
          <a:p>
            <a:pPr marL="12700" marR="6350" lvl="0" indent="0">
              <a:buSzPts val="1700"/>
              <a:buFont typeface="Arial"/>
              <a:buNone/>
            </a:pPr>
            <a:r>
              <a:rPr lang="en-US" sz="2000" b="1" kern="1200" dirty="0" err="1">
                <a:solidFill>
                  <a:srgbClr val="1A969B"/>
                </a:solidFill>
                <a:latin typeface="Calibri" panose="020F0502020204030204" pitchFamily="34" charset="0"/>
                <a:cs typeface="Calibri" panose="020F0502020204030204" pitchFamily="34" charset="0"/>
              </a:rPr>
              <a:t>В</a:t>
            </a:r>
            <a:r>
              <a:rPr lang="en-US" sz="2000" b="1" kern="1200" dirty="0">
                <a:solidFill>
                  <a:srgbClr val="1A969B"/>
                </a:solidFill>
                <a:latin typeface="Calibri" panose="020F0502020204030204" pitchFamily="34" charset="0"/>
                <a:cs typeface="Calibri" panose="020F0502020204030204" pitchFamily="34" charset="0"/>
              </a:rPr>
              <a:t> </a:t>
            </a:r>
            <a:r>
              <a:rPr lang="en-US" sz="2000" b="1" kern="1200" dirty="0" err="1">
                <a:solidFill>
                  <a:srgbClr val="1A969B"/>
                </a:solidFill>
                <a:latin typeface="Calibri" panose="020F0502020204030204" pitchFamily="34" charset="0"/>
                <a:cs typeface="Calibri" panose="020F0502020204030204" pitchFamily="34" charset="0"/>
              </a:rPr>
              <a:t>середине</a:t>
            </a:r>
            <a:r>
              <a:rPr lang="en-US" sz="2000" b="1" kern="1200" dirty="0">
                <a:solidFill>
                  <a:srgbClr val="1A969B"/>
                </a:solidFill>
                <a:latin typeface="Calibri" panose="020F0502020204030204" pitchFamily="34" charset="0"/>
                <a:cs typeface="Calibri" panose="020F0502020204030204" pitchFamily="34" charset="0"/>
              </a:rPr>
              <a:t> </a:t>
            </a:r>
            <a:r>
              <a:rPr lang="en-US" sz="2000" b="1" kern="1200" dirty="0" err="1">
                <a:solidFill>
                  <a:srgbClr val="1A969B"/>
                </a:solidFill>
                <a:latin typeface="Calibri" panose="020F0502020204030204" pitchFamily="34" charset="0"/>
                <a:cs typeface="Calibri" panose="020F0502020204030204" pitchFamily="34" charset="0"/>
              </a:rPr>
              <a:t>суеты</a:t>
            </a:r>
            <a:endParaRPr sz="2000" b="1" kern="1200" dirty="0">
              <a:solidFill>
                <a:srgbClr val="1A969B"/>
              </a:solidFill>
              <a:latin typeface="Calibri" panose="020F0502020204030204" pitchFamily="34" charset="0"/>
              <a:cs typeface="Calibri" panose="020F0502020204030204"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57"/>
        <p:cNvGrpSpPr/>
        <p:nvPr/>
      </p:nvGrpSpPr>
      <p:grpSpPr>
        <a:xfrm>
          <a:off x="0" y="0"/>
          <a:ext cx="0" cy="0"/>
          <a:chOff x="0" y="0"/>
          <a:chExt cx="0" cy="0"/>
        </a:xfrm>
      </p:grpSpPr>
      <p:pic>
        <p:nvPicPr>
          <p:cNvPr id="358" name="Google Shape;358;p27"/>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359" name="Google Shape;359;p27"/>
          <p:cNvSpPr txBox="1"/>
          <p:nvPr/>
        </p:nvSpPr>
        <p:spPr>
          <a:xfrm>
            <a:off x="2321859" y="663309"/>
            <a:ext cx="9144000" cy="5531381"/>
          </a:xfrm>
          <a:prstGeom prst="rect">
            <a:avLst/>
          </a:prstGeom>
          <a:noFill/>
          <a:ln>
            <a:noFill/>
          </a:ln>
        </p:spPr>
        <p:txBody>
          <a:bodyPr spcFirstLastPara="1" wrap="square" lIns="0" tIns="11425" rIns="0" bIns="0" anchor="t" anchorCtr="0">
            <a:spAutoFit/>
          </a:bodyPr>
          <a:lstStyle/>
          <a:p>
            <a:pPr marL="12700" marR="5080" indent="0" algn="just">
              <a:lnSpc>
                <a:spcPct val="121500"/>
              </a:lnSpc>
              <a:buSzPts val="1800"/>
              <a:buFont typeface="Arial"/>
              <a:buNone/>
            </a:pPr>
            <a:r>
              <a:rPr lang="en-US" sz="2100" kern="1200" dirty="0" err="1">
                <a:solidFill>
                  <a:schemeClr val="dk1"/>
                </a:solidFill>
                <a:latin typeface="Calibri" panose="020F0502020204030204" pitchFamily="34" charset="0"/>
                <a:cs typeface="Calibri" panose="020F0502020204030204" pitchFamily="34" charset="0"/>
              </a:rPr>
              <a:t>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середине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дня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он</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смотрит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часы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видит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сейчас</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собирается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миньян</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синагоге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он</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должен</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прочитать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послеполуденную</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молитву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Он</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отрывается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всей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своей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работы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идёт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синагогу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молиться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Б-гу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вместе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общиной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После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этого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он</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возвращается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своей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мирской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работе</a:t>
            </a:r>
            <a:r>
              <a:rPr lang="en-US" sz="2100" kern="1200" dirty="0">
                <a:solidFill>
                  <a:schemeClr val="dk1"/>
                </a:solidFill>
                <a:latin typeface="Calibri" panose="020F0502020204030204" pitchFamily="34" charset="0"/>
                <a:cs typeface="Calibri" panose="020F0502020204030204" pitchFamily="34" charset="0"/>
              </a:rPr>
              <a:t>.</a:t>
            </a:r>
            <a:endParaRPr sz="2100" kern="1200" dirty="0">
              <a:solidFill>
                <a:schemeClr val="dk1"/>
              </a:solidFill>
              <a:latin typeface="Calibri" panose="020F0502020204030204" pitchFamily="34" charset="0"/>
              <a:cs typeface="Calibri" panose="020F0502020204030204" pitchFamily="34" charset="0"/>
            </a:endParaRPr>
          </a:p>
          <a:p>
            <a:pPr marL="12700" marR="5080" indent="0" algn="just">
              <a:lnSpc>
                <a:spcPct val="121500"/>
              </a:lnSpc>
              <a:buSzPts val="1800"/>
              <a:buFont typeface="Arial"/>
              <a:buNone/>
            </a:pPr>
            <a:r>
              <a:rPr lang="en-US" sz="2100" kern="1200" dirty="0" err="1">
                <a:solidFill>
                  <a:schemeClr val="dk1"/>
                </a:solidFill>
                <a:latin typeface="Calibri" panose="020F0502020204030204" pitchFamily="34" charset="0"/>
                <a:cs typeface="Calibri" panose="020F0502020204030204" pitchFamily="34" charset="0"/>
              </a:rPr>
              <a:t>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этом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заключается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величие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послеполуденной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молитвы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сравнению</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вечерней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утренней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молитвами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Человек</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может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изучать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Тору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исполнять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заповеди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служить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Б-гу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молитве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самым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полным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образом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Даже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когда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он</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находится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середине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своей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дневной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работы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он</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останавливается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посредине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молится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делает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это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так</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как</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будто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он</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был</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только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занят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своей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работой</a:t>
            </a:r>
            <a:r>
              <a:rPr lang="en-US" sz="2100" kern="1200" dirty="0">
                <a:solidFill>
                  <a:schemeClr val="dk1"/>
                </a:solidFill>
                <a:latin typeface="Calibri" panose="020F0502020204030204" pitchFamily="34" charset="0"/>
                <a:cs typeface="Calibri" panose="020F0502020204030204" pitchFamily="34" charset="0"/>
              </a:rPr>
              <a:t>.</a:t>
            </a:r>
            <a:endParaRPr lang="ru-RU" sz="2100" kern="1200" dirty="0">
              <a:solidFill>
                <a:schemeClr val="dk1"/>
              </a:solidFill>
              <a:latin typeface="Calibri" panose="020F0502020204030204" pitchFamily="34" charset="0"/>
              <a:cs typeface="Calibri" panose="020F0502020204030204" pitchFamily="34" charset="0"/>
            </a:endParaRPr>
          </a:p>
          <a:p>
            <a:pPr marL="12700" marR="508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Более того, его предыдущее глубокое вовлечение в работу фактически продвигает его молитву. Он видит Божественное провидение в своей работе, и это вдохновляет его молиться более искренне. Его молитва затем достигает более высоких уровней и приносит Божественные благословения в самые низшие сферы.</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57">
          <a:extLst>
            <a:ext uri="{FF2B5EF4-FFF2-40B4-BE49-F238E27FC236}">
              <a16:creationId xmlns:a16="http://schemas.microsoft.com/office/drawing/2014/main" id="{AA1EC1F8-51EB-02AD-0E8A-7A352764197B}"/>
            </a:ext>
          </a:extLst>
        </p:cNvPr>
        <p:cNvGrpSpPr/>
        <p:nvPr/>
      </p:nvGrpSpPr>
      <p:grpSpPr>
        <a:xfrm>
          <a:off x="0" y="0"/>
          <a:ext cx="0" cy="0"/>
          <a:chOff x="0" y="0"/>
          <a:chExt cx="0" cy="0"/>
        </a:xfrm>
      </p:grpSpPr>
      <p:pic>
        <p:nvPicPr>
          <p:cNvPr id="358" name="Google Shape;358;p27">
            <a:extLst>
              <a:ext uri="{FF2B5EF4-FFF2-40B4-BE49-F238E27FC236}">
                <a16:creationId xmlns:a16="http://schemas.microsoft.com/office/drawing/2014/main" id="{D20E4BD9-1CB0-4174-BC20-59D536892A20}"/>
              </a:ext>
            </a:extLst>
          </p:cNvPr>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359" name="Google Shape;359;p27">
            <a:extLst>
              <a:ext uri="{FF2B5EF4-FFF2-40B4-BE49-F238E27FC236}">
                <a16:creationId xmlns:a16="http://schemas.microsoft.com/office/drawing/2014/main" id="{870E553C-389F-D241-6877-85997D696FCE}"/>
              </a:ext>
            </a:extLst>
          </p:cNvPr>
          <p:cNvSpPr txBox="1"/>
          <p:nvPr/>
        </p:nvSpPr>
        <p:spPr>
          <a:xfrm>
            <a:off x="2321859" y="1446090"/>
            <a:ext cx="9144000" cy="1982910"/>
          </a:xfrm>
          <a:prstGeom prst="rect">
            <a:avLst/>
          </a:prstGeom>
          <a:noFill/>
          <a:ln>
            <a:noFill/>
          </a:ln>
        </p:spPr>
        <p:txBody>
          <a:bodyPr spcFirstLastPara="1" wrap="square" lIns="0" tIns="11425" rIns="0" bIns="0" anchor="t" anchorCtr="0">
            <a:spAutoFit/>
          </a:bodyPr>
          <a:lstStyle/>
          <a:p>
            <a:pPr marL="12700" marR="508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В то же время молитва не отрывает его от мира.</a:t>
            </a:r>
          </a:p>
          <a:p>
            <a:pPr marL="12700" marR="508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После молитвы он способен снова заняться своими мирскими делами, но он делает это таким образом, который отражает то, что он еврей, который только что прочитал послеполуденную молитву и теперь находится на более возвышенном плане, чем он был до молитвы.</a:t>
            </a:r>
          </a:p>
        </p:txBody>
      </p:sp>
    </p:spTree>
    <p:extLst>
      <p:ext uri="{BB962C8B-B14F-4D97-AF65-F5344CB8AC3E}">
        <p14:creationId xmlns:p14="http://schemas.microsoft.com/office/powerpoint/2010/main" val="2558337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73"/>
        <p:cNvGrpSpPr/>
        <p:nvPr/>
      </p:nvGrpSpPr>
      <p:grpSpPr>
        <a:xfrm>
          <a:off x="0" y="0"/>
          <a:ext cx="0" cy="0"/>
          <a:chOff x="0" y="0"/>
          <a:chExt cx="0" cy="0"/>
        </a:xfrm>
      </p:grpSpPr>
      <p:pic>
        <p:nvPicPr>
          <p:cNvPr id="374" name="Google Shape;374;p29"/>
          <p:cNvPicPr preferRelativeResize="0"/>
          <p:nvPr/>
        </p:nvPicPr>
        <p:blipFill rotWithShape="1">
          <a:blip r:embed="rId3">
            <a:alphaModFix/>
          </a:blip>
          <a:srcRect t="21769"/>
          <a:stretch/>
        </p:blipFill>
        <p:spPr>
          <a:xfrm>
            <a:off x="0" y="0"/>
            <a:ext cx="12192000" cy="6858000"/>
          </a:xfrm>
          <a:prstGeom prst="rect">
            <a:avLst/>
          </a:prstGeom>
          <a:noFill/>
          <a:ln>
            <a:noFill/>
          </a:ln>
        </p:spPr>
      </p:pic>
      <p:sp>
        <p:nvSpPr>
          <p:cNvPr id="375" name="Google Shape;375;p29"/>
          <p:cNvSpPr txBox="1"/>
          <p:nvPr/>
        </p:nvSpPr>
        <p:spPr>
          <a:xfrm>
            <a:off x="2285029" y="560784"/>
            <a:ext cx="9144000" cy="8291304"/>
          </a:xfrm>
          <a:prstGeom prst="rect">
            <a:avLst/>
          </a:prstGeom>
          <a:noFill/>
          <a:ln>
            <a:noFill/>
          </a:ln>
        </p:spPr>
        <p:txBody>
          <a:bodyPr spcFirstLastPara="1" wrap="square" lIns="0" tIns="11425" rIns="0" bIns="0" anchor="t" anchorCtr="0">
            <a:spAutoFit/>
          </a:bodyPr>
          <a:lstStyle/>
          <a:p>
            <a:pPr marL="12700" marR="5080" indent="-285750" algn="just">
              <a:lnSpc>
                <a:spcPct val="121500"/>
              </a:lnSpc>
              <a:buSzPts val="1800"/>
              <a:buFont typeface="Arial"/>
              <a:buChar char="•"/>
            </a:pPr>
            <a:r>
              <a:rPr lang="en-US" sz="2100" kern="1200" dirty="0" err="1">
                <a:solidFill>
                  <a:schemeClr val="dk1"/>
                </a:solidFill>
                <a:latin typeface="Calibri" panose="020F0502020204030204" pitchFamily="34" charset="0"/>
                <a:cs typeface="Calibri" panose="020F0502020204030204" pitchFamily="34" charset="0"/>
              </a:rPr>
              <a:t>Три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праотца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установили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три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ежедневные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молитвы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Шахарит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утреннюю</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Минха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послеполуденную</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Маарив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вечернюю</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Каждая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молитва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имеет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свою</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уникальную</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характеристику</a:t>
            </a:r>
            <a:r>
              <a:rPr lang="en-US" sz="2100" kern="1200" dirty="0">
                <a:solidFill>
                  <a:schemeClr val="dk1"/>
                </a:solidFill>
                <a:latin typeface="Calibri" panose="020F0502020204030204" pitchFamily="34" charset="0"/>
                <a:cs typeface="Calibri" panose="020F0502020204030204" pitchFamily="34" charset="0"/>
              </a:rPr>
              <a:t>:</a:t>
            </a:r>
            <a:endParaRPr sz="2100" kern="1200" dirty="0">
              <a:solidFill>
                <a:schemeClr val="dk1"/>
              </a:solidFill>
              <a:latin typeface="Calibri" panose="020F0502020204030204" pitchFamily="34" charset="0"/>
              <a:cs typeface="Calibri" panose="020F0502020204030204" pitchFamily="34" charset="0"/>
            </a:endParaRPr>
          </a:p>
          <a:p>
            <a:pPr marL="12700" marR="5080" indent="-285750" algn="just">
              <a:lnSpc>
                <a:spcPct val="121500"/>
              </a:lnSpc>
              <a:buSzPts val="1800"/>
              <a:buFont typeface="Arial"/>
              <a:buChar char="•"/>
            </a:pPr>
            <a:r>
              <a:rPr lang="en-US" sz="2100" kern="1200" dirty="0" err="1">
                <a:solidFill>
                  <a:schemeClr val="dk1"/>
                </a:solidFill>
                <a:latin typeface="Calibri" panose="020F0502020204030204" pitchFamily="34" charset="0"/>
                <a:cs typeface="Calibri" panose="020F0502020204030204" pitchFamily="34" charset="0"/>
              </a:rPr>
              <a:t>Суть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молитвы</a:t>
            </a:r>
            <a:r>
              <a:rPr lang="en-US" sz="2100" kern="1200" dirty="0">
                <a:solidFill>
                  <a:schemeClr val="dk1"/>
                </a:solidFill>
                <a:latin typeface="Calibri" panose="020F0502020204030204" pitchFamily="34" charset="0"/>
                <a:cs typeface="Calibri" panose="020F0502020204030204" pitchFamily="34" charset="0"/>
              </a:rPr>
              <a:t> — </a:t>
            </a:r>
            <a:r>
              <a:rPr lang="en-US" sz="2100" kern="1200" dirty="0" err="1">
                <a:solidFill>
                  <a:schemeClr val="dk1"/>
                </a:solidFill>
                <a:latin typeface="Calibri" panose="020F0502020204030204" pitchFamily="34" charset="0"/>
                <a:cs typeface="Calibri" panose="020F0502020204030204" pitchFamily="34" charset="0"/>
              </a:rPr>
              <a:t>это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нарушение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естественного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порядка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выраженное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через</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просьбы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Б-гу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об</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исцелении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пропитании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противоположные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естественному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процессу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Арвит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начинает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процесс</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прорыва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через</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природу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поскольку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иудаизме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день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начинается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ночи</a:t>
            </a:r>
            <a:r>
              <a:rPr lang="en-US" sz="2100" kern="1200" dirty="0">
                <a:solidFill>
                  <a:schemeClr val="dk1"/>
                </a:solidFill>
                <a:latin typeface="Calibri" panose="020F0502020204030204" pitchFamily="34" charset="0"/>
                <a:cs typeface="Calibri" panose="020F0502020204030204" pitchFamily="34" charset="0"/>
              </a:rPr>
              <a:t>).</a:t>
            </a:r>
            <a:endParaRPr lang="ru-RU" sz="2100" kern="1200" dirty="0">
              <a:solidFill>
                <a:schemeClr val="dk1"/>
              </a:solidFill>
              <a:latin typeface="Calibri" panose="020F0502020204030204" pitchFamily="34" charset="0"/>
              <a:cs typeface="Calibri" panose="020F0502020204030204" pitchFamily="34" charset="0"/>
            </a:endParaRPr>
          </a:p>
          <a:p>
            <a:pPr marL="12700" marR="5080" indent="-285750" algn="just">
              <a:lnSpc>
                <a:spcPct val="121500"/>
              </a:lnSpc>
              <a:buSzPts val="1800"/>
              <a:buFont typeface="Arial"/>
              <a:buChar char="•"/>
            </a:pPr>
            <a:r>
              <a:rPr lang="ru-RU" sz="2100" kern="1200" dirty="0" err="1">
                <a:solidFill>
                  <a:schemeClr val="dk1"/>
                </a:solidFill>
                <a:latin typeface="Calibri" panose="020F0502020204030204" pitchFamily="34" charset="0"/>
                <a:cs typeface="Calibri" panose="020F0502020204030204" pitchFamily="34" charset="0"/>
              </a:rPr>
              <a:t>Шахарит</a:t>
            </a:r>
            <a:r>
              <a:rPr lang="ru-RU" sz="2100" kern="1200" dirty="0">
                <a:solidFill>
                  <a:schemeClr val="dk1"/>
                </a:solidFill>
                <a:latin typeface="Calibri" panose="020F0502020204030204" pitchFamily="34" charset="0"/>
                <a:cs typeface="Calibri" panose="020F0502020204030204" pitchFamily="34" charset="0"/>
              </a:rPr>
              <a:t> фокусируется на восхвалении Б-га за творение и Его величие. Когда человек размышляет о чудесах природы, как описано в молитве, это приводит к пониманию и стремлению к величию Б-га. Через это человек действует, чтобы вызвать молитву от всего мира в похвалу Б-гу. Таким образом, в </a:t>
            </a:r>
            <a:r>
              <a:rPr lang="ru-RU" sz="2100" kern="1200" dirty="0" err="1">
                <a:solidFill>
                  <a:schemeClr val="dk1"/>
                </a:solidFill>
                <a:latin typeface="Calibri" panose="020F0502020204030204" pitchFamily="34" charset="0"/>
                <a:cs typeface="Calibri" panose="020F0502020204030204" pitchFamily="34" charset="0"/>
              </a:rPr>
              <a:t>Шахарит</a:t>
            </a:r>
            <a:r>
              <a:rPr lang="ru-RU" sz="2100" kern="1200" dirty="0">
                <a:solidFill>
                  <a:schemeClr val="dk1"/>
                </a:solidFill>
                <a:latin typeface="Calibri" panose="020F0502020204030204" pitchFamily="34" charset="0"/>
                <a:cs typeface="Calibri" panose="020F0502020204030204" pitchFamily="34" charset="0"/>
              </a:rPr>
              <a:t> человек работает над тем, чтобы сам мир молился Б-гу.</a:t>
            </a:r>
          </a:p>
          <a:p>
            <a:pPr marL="12700" marR="5080" indent="-285750" algn="just">
              <a:lnSpc>
                <a:spcPct val="121500"/>
              </a:lnSpc>
              <a:buSzPts val="1800"/>
              <a:buFont typeface="Arial"/>
              <a:buChar char="•"/>
            </a:pPr>
            <a:r>
              <a:rPr lang="ru-RU" sz="2100" kern="1200" dirty="0">
                <a:solidFill>
                  <a:schemeClr val="dk1"/>
                </a:solidFill>
                <a:latin typeface="Calibri" panose="020F0502020204030204" pitchFamily="34" charset="0"/>
                <a:cs typeface="Calibri" panose="020F0502020204030204" pitchFamily="34" charset="0"/>
              </a:rPr>
              <a:t>В отличие от Маарива и </a:t>
            </a:r>
            <a:r>
              <a:rPr lang="ru-RU" sz="2100" kern="1200" dirty="0" err="1">
                <a:solidFill>
                  <a:schemeClr val="dk1"/>
                </a:solidFill>
                <a:latin typeface="Calibri" panose="020F0502020204030204" pitchFamily="34" charset="0"/>
                <a:cs typeface="Calibri" panose="020F0502020204030204" pitchFamily="34" charset="0"/>
              </a:rPr>
              <a:t>Шахарит</a:t>
            </a:r>
            <a:r>
              <a:rPr lang="ru-RU" sz="2100" kern="1200" dirty="0">
                <a:solidFill>
                  <a:schemeClr val="dk1"/>
                </a:solidFill>
                <a:latin typeface="Calibri" panose="020F0502020204030204" pitchFamily="34" charset="0"/>
                <a:cs typeface="Calibri" panose="020F0502020204030204" pitchFamily="34" charset="0"/>
              </a:rPr>
              <a:t>, которые происходят в начале или конце дня, </a:t>
            </a:r>
            <a:r>
              <a:rPr lang="ru-RU" sz="2100" kern="1200" dirty="0" err="1">
                <a:solidFill>
                  <a:schemeClr val="dk1"/>
                </a:solidFill>
                <a:latin typeface="Calibri" panose="020F0502020204030204" pitchFamily="34" charset="0"/>
                <a:cs typeface="Calibri" panose="020F0502020204030204" pitchFamily="34" charset="0"/>
              </a:rPr>
              <a:t>Минха</a:t>
            </a:r>
            <a:r>
              <a:rPr lang="ru-RU" sz="2100" kern="1200" dirty="0">
                <a:solidFill>
                  <a:schemeClr val="dk1"/>
                </a:solidFill>
                <a:latin typeface="Calibri" panose="020F0502020204030204" pitchFamily="34" charset="0"/>
                <a:cs typeface="Calibri" panose="020F0502020204030204" pitchFamily="34" charset="0"/>
              </a:rPr>
              <a:t> происходит в разгар дня. Еврей должен остановиться от своих дел, чтобы помолиться, демонстрируя, что даже в разгаре мирских занятий можно отключиться и соединиться с Б-гом.</a:t>
            </a:r>
          </a:p>
        </p:txBody>
      </p:sp>
      <p:sp>
        <p:nvSpPr>
          <p:cNvPr id="376" name="Google Shape;376;p29"/>
          <p:cNvSpPr/>
          <p:nvPr/>
        </p:nvSpPr>
        <p:spPr>
          <a:xfrm rot="10800000" flipH="1">
            <a:off x="2285029" y="335502"/>
            <a:ext cx="1029117" cy="127010"/>
          </a:xfrm>
          <a:custGeom>
            <a:avLst/>
            <a:gdLst/>
            <a:ahLst/>
            <a:cxnLst/>
            <a:rect l="l" t="t" r="r" b="b"/>
            <a:pathLst>
              <a:path w="4598034" h="120000" extrusionOk="0">
                <a:moveTo>
                  <a:pt x="0" y="0"/>
                </a:moveTo>
                <a:lnTo>
                  <a:pt x="4597524" y="0"/>
                </a:lnTo>
              </a:path>
            </a:pathLst>
          </a:custGeom>
          <a:noFill/>
          <a:ln w="52350" cap="flat" cmpd="sng">
            <a:solidFill>
              <a:srgbClr val="30BFB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100">
              <a:solidFill>
                <a:schemeClr val="dk1"/>
              </a:solidFill>
              <a:latin typeface="Calibri"/>
              <a:ea typeface="Calibri"/>
              <a:cs typeface="Calibri"/>
              <a:sym typeface="Calibri"/>
            </a:endParaRPr>
          </a:p>
        </p:txBody>
      </p:sp>
      <p:sp>
        <p:nvSpPr>
          <p:cNvPr id="377" name="Google Shape;377;p29"/>
          <p:cNvSpPr txBox="1">
            <a:spLocks noGrp="1"/>
          </p:cNvSpPr>
          <p:nvPr>
            <p:ph type="title"/>
          </p:nvPr>
        </p:nvSpPr>
        <p:spPr>
          <a:xfrm>
            <a:off x="2285030" y="8640"/>
            <a:ext cx="4438500" cy="386624"/>
          </a:xfrm>
          <a:prstGeom prst="rect">
            <a:avLst/>
          </a:prstGeom>
          <a:noFill/>
          <a:ln>
            <a:noFill/>
          </a:ln>
        </p:spPr>
        <p:txBody>
          <a:bodyPr spcFirstLastPara="1" wrap="square" lIns="0" tIns="17125" rIns="0" bIns="0" anchor="ctr" anchorCtr="0">
            <a:spAutoFit/>
          </a:bodyPr>
          <a:lstStyle/>
          <a:p>
            <a:pPr marL="12700" indent="0">
              <a:lnSpc>
                <a:spcPct val="100000"/>
              </a:lnSpc>
              <a:buClr>
                <a:srgbClr val="195E68"/>
              </a:buClr>
              <a:buSzPts val="2400"/>
            </a:pPr>
            <a:r>
              <a:rPr lang="en-US" sz="2400" dirty="0">
                <a:solidFill>
                  <a:srgbClr val="195E68"/>
                </a:solidFill>
                <a:latin typeface="Arial Black" panose="020B0A04020102020204" pitchFamily="34" charset="0"/>
                <a:cs typeface="Arial"/>
                <a:sym typeface="Arial"/>
              </a:rPr>
              <a:t>КЛЮЧЕВЫЕ МОМЕНТЫ</a:t>
            </a:r>
            <a:endParaRPr sz="2400" dirty="0">
              <a:solidFill>
                <a:srgbClr val="195E68"/>
              </a:solidFill>
              <a:latin typeface="Arial Black" panose="020B0A04020102020204" pitchFamily="34" charset="0"/>
              <a:cs typeface="Arial"/>
              <a:sym typeface="Arial"/>
            </a:endParaRPr>
          </a:p>
        </p:txBody>
      </p:sp>
      <p:pic>
        <p:nvPicPr>
          <p:cNvPr id="378" name="Google Shape;378;p29"/>
          <p:cNvPicPr preferRelativeResize="0"/>
          <p:nvPr/>
        </p:nvPicPr>
        <p:blipFill rotWithShape="1">
          <a:blip r:embed="rId4">
            <a:alphaModFix/>
          </a:blip>
          <a:srcRect l="24870" t="7720" r="47678" b="10809"/>
          <a:stretch/>
        </p:blipFill>
        <p:spPr>
          <a:xfrm>
            <a:off x="548365" y="677662"/>
            <a:ext cx="492942" cy="821322"/>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93"/>
        <p:cNvGrpSpPr/>
        <p:nvPr/>
      </p:nvGrpSpPr>
      <p:grpSpPr>
        <a:xfrm>
          <a:off x="0" y="0"/>
          <a:ext cx="0" cy="0"/>
          <a:chOff x="0" y="0"/>
          <a:chExt cx="0" cy="0"/>
        </a:xfrm>
      </p:grpSpPr>
      <p:pic>
        <p:nvPicPr>
          <p:cNvPr id="394" name="Google Shape;394;p31"/>
          <p:cNvPicPr preferRelativeResize="0"/>
          <p:nvPr/>
        </p:nvPicPr>
        <p:blipFill rotWithShape="1">
          <a:blip r:embed="rId3">
            <a:alphaModFix/>
          </a:blip>
          <a:srcRect t="21769"/>
          <a:stretch/>
        </p:blipFill>
        <p:spPr>
          <a:xfrm>
            <a:off x="0" y="0"/>
            <a:ext cx="12192000" cy="6858000"/>
          </a:xfrm>
          <a:prstGeom prst="rect">
            <a:avLst/>
          </a:prstGeom>
          <a:noFill/>
          <a:ln>
            <a:noFill/>
          </a:ln>
        </p:spPr>
      </p:pic>
      <p:sp>
        <p:nvSpPr>
          <p:cNvPr id="395" name="Google Shape;395;p31"/>
          <p:cNvSpPr txBox="1"/>
          <p:nvPr/>
        </p:nvSpPr>
        <p:spPr>
          <a:xfrm>
            <a:off x="2285029" y="1713362"/>
            <a:ext cx="9144000" cy="1982910"/>
          </a:xfrm>
          <a:prstGeom prst="rect">
            <a:avLst/>
          </a:prstGeom>
          <a:noFill/>
          <a:ln>
            <a:noFill/>
          </a:ln>
        </p:spPr>
        <p:txBody>
          <a:bodyPr spcFirstLastPara="1" wrap="square" lIns="0" tIns="11425" rIns="0" bIns="0" anchor="t" anchorCtr="0">
            <a:spAutoFit/>
          </a:bodyPr>
          <a:lstStyle/>
          <a:p>
            <a:pPr marL="12700" marR="5080" indent="0" algn="just">
              <a:lnSpc>
                <a:spcPct val="121500"/>
              </a:lnSpc>
              <a:buSzPts val="1800"/>
              <a:buFont typeface="Arial"/>
              <a:buNone/>
            </a:pPr>
            <a:r>
              <a:rPr lang="en-US" sz="2100" kern="1200" dirty="0" err="1">
                <a:solidFill>
                  <a:schemeClr val="dk1"/>
                </a:solidFill>
                <a:latin typeface="Calibri" panose="020F0502020204030204" pitchFamily="34" charset="0"/>
                <a:cs typeface="Calibri" panose="020F0502020204030204" pitchFamily="34" charset="0"/>
              </a:rPr>
              <a:t>Через</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изучение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хасидизма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который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объясняет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уникальность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каждой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молитвы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течение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дня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можем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подходить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молитве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более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глубокой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более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внутренней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связью</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способствуя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более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глубокой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эмоциональной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духовной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связи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Б-гом</a:t>
            </a:r>
            <a:r>
              <a:rPr lang="en-US" sz="2100" kern="1200" dirty="0">
                <a:solidFill>
                  <a:schemeClr val="dk1"/>
                </a:solidFill>
                <a:latin typeface="Calibri" panose="020F0502020204030204" pitchFamily="34" charset="0"/>
                <a:cs typeface="Calibri" panose="020F0502020204030204" pitchFamily="34" charset="0"/>
              </a:rPr>
              <a:t>.</a:t>
            </a:r>
            <a:endParaRPr sz="2100" kern="1200" dirty="0">
              <a:solidFill>
                <a:schemeClr val="dk1"/>
              </a:solidFill>
              <a:latin typeface="Calibri" panose="020F0502020204030204" pitchFamily="34" charset="0"/>
              <a:cs typeface="Calibri" panose="020F0502020204030204" pitchFamily="34" charset="0"/>
            </a:endParaRPr>
          </a:p>
        </p:txBody>
      </p:sp>
      <p:sp>
        <p:nvSpPr>
          <p:cNvPr id="396" name="Google Shape;396;p31"/>
          <p:cNvSpPr/>
          <p:nvPr/>
        </p:nvSpPr>
        <p:spPr>
          <a:xfrm rot="10800000" flipH="1">
            <a:off x="2285029" y="1479118"/>
            <a:ext cx="1029117" cy="127010"/>
          </a:xfrm>
          <a:custGeom>
            <a:avLst/>
            <a:gdLst/>
            <a:ahLst/>
            <a:cxnLst/>
            <a:rect l="l" t="t" r="r" b="b"/>
            <a:pathLst>
              <a:path w="4598034" h="120000" extrusionOk="0">
                <a:moveTo>
                  <a:pt x="0" y="0"/>
                </a:moveTo>
                <a:lnTo>
                  <a:pt x="4597524" y="0"/>
                </a:lnTo>
              </a:path>
            </a:pathLst>
          </a:custGeom>
          <a:noFill/>
          <a:ln w="52350" cap="flat" cmpd="sng">
            <a:solidFill>
              <a:srgbClr val="30BFB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100">
              <a:solidFill>
                <a:schemeClr val="dk1"/>
              </a:solidFill>
              <a:latin typeface="Calibri"/>
              <a:ea typeface="Calibri"/>
              <a:cs typeface="Calibri"/>
              <a:sym typeface="Calibri"/>
            </a:endParaRPr>
          </a:p>
        </p:txBody>
      </p:sp>
      <p:sp>
        <p:nvSpPr>
          <p:cNvPr id="397" name="Google Shape;397;p31"/>
          <p:cNvSpPr txBox="1">
            <a:spLocks noGrp="1"/>
          </p:cNvSpPr>
          <p:nvPr>
            <p:ph type="title"/>
          </p:nvPr>
        </p:nvSpPr>
        <p:spPr>
          <a:xfrm>
            <a:off x="2285030" y="1152256"/>
            <a:ext cx="4438500" cy="386624"/>
          </a:xfrm>
          <a:prstGeom prst="rect">
            <a:avLst/>
          </a:prstGeom>
          <a:noFill/>
          <a:ln>
            <a:noFill/>
          </a:ln>
        </p:spPr>
        <p:txBody>
          <a:bodyPr spcFirstLastPara="1" wrap="square" lIns="0" tIns="17125" rIns="0" bIns="0" anchor="ctr" anchorCtr="0">
            <a:spAutoFit/>
          </a:bodyPr>
          <a:lstStyle/>
          <a:p>
            <a:pPr marL="12700" indent="0">
              <a:lnSpc>
                <a:spcPct val="100000"/>
              </a:lnSpc>
              <a:buClr>
                <a:srgbClr val="195E68"/>
              </a:buClr>
              <a:buSzPts val="2400"/>
            </a:pPr>
            <a:r>
              <a:rPr lang="en-US" sz="2400" dirty="0" err="1">
                <a:solidFill>
                  <a:srgbClr val="195E68"/>
                </a:solidFill>
                <a:latin typeface="Arial Black" panose="020B0A04020102020204" pitchFamily="34" charset="0"/>
                <a:cs typeface="Arial"/>
                <a:sym typeface="Arial"/>
              </a:rPr>
              <a:t>Вывод</a:t>
            </a:r>
            <a:endParaRPr sz="2400" dirty="0">
              <a:solidFill>
                <a:srgbClr val="195E68"/>
              </a:solidFill>
              <a:latin typeface="Arial Black" panose="020B0A04020102020204" pitchFamily="34" charset="0"/>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D5CDE84-E7D9-4D9B-BDDD-4263E2770A2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947CDBE9-6643-447E-B1A2-E8F71901A4DE}"/>
              </a:ext>
            </a:extLst>
          </p:cNvPr>
          <p:cNvSpPr txBox="1"/>
          <p:nvPr/>
        </p:nvSpPr>
        <p:spPr>
          <a:xfrm>
            <a:off x="1568450" y="3292475"/>
            <a:ext cx="6394450" cy="502702"/>
          </a:xfrm>
          <a:prstGeom prst="rect">
            <a:avLst/>
          </a:prstGeom>
          <a:noFill/>
        </p:spPr>
        <p:txBody>
          <a:bodyPr wrap="square" rtlCol="0">
            <a:spAutoFit/>
          </a:bodyPr>
          <a:lstStyle/>
          <a:p>
            <a:pPr>
              <a:buClr>
                <a:srgbClr val="000000"/>
              </a:buClr>
            </a:pPr>
            <a:r>
              <a:rPr lang="ru-RU" sz="4000" baseline="30000" dirty="0">
                <a:solidFill>
                  <a:srgbClr val="30BFBF"/>
                </a:solidFill>
                <a:latin typeface="Arial"/>
                <a:cs typeface="Arial"/>
                <a:sym typeface="Arial"/>
              </a:rPr>
              <a:t>В (день), (время), (место)</a:t>
            </a:r>
            <a:endParaRPr lang="en-US" sz="4000" baseline="30000" dirty="0">
              <a:solidFill>
                <a:srgbClr val="30BFBF"/>
              </a:solidFill>
              <a:latin typeface="Arial"/>
              <a:cs typeface="Arial"/>
              <a:sym typeface="Arial"/>
            </a:endParaRPr>
          </a:p>
        </p:txBody>
      </p:sp>
      <p:sp>
        <p:nvSpPr>
          <p:cNvPr id="7" name="Rectangle 6">
            <a:extLst>
              <a:ext uri="{FF2B5EF4-FFF2-40B4-BE49-F238E27FC236}">
                <a16:creationId xmlns:a16="http://schemas.microsoft.com/office/drawing/2014/main" id="{B3DFBB00-F370-4C6C-8954-25B6E63C9089}"/>
              </a:ext>
            </a:extLst>
          </p:cNvPr>
          <p:cNvSpPr/>
          <p:nvPr/>
        </p:nvSpPr>
        <p:spPr>
          <a:xfrm>
            <a:off x="8339704" y="788565"/>
            <a:ext cx="3160553" cy="1702965"/>
          </a:xfrm>
          <a:prstGeom prst="rect">
            <a:avLst/>
          </a:prstGeom>
          <a:solidFill>
            <a:srgbClr val="1B96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8" name="TextBox 7">
            <a:extLst>
              <a:ext uri="{FF2B5EF4-FFF2-40B4-BE49-F238E27FC236}">
                <a16:creationId xmlns:a16="http://schemas.microsoft.com/office/drawing/2014/main" id="{00081D6E-ACA6-4AF6-9570-C54BB5E7812E}"/>
              </a:ext>
            </a:extLst>
          </p:cNvPr>
          <p:cNvSpPr txBox="1"/>
          <p:nvPr/>
        </p:nvSpPr>
        <p:spPr>
          <a:xfrm>
            <a:off x="8339704" y="1014202"/>
            <a:ext cx="3160553" cy="1477328"/>
          </a:xfrm>
          <a:prstGeom prst="rect">
            <a:avLst/>
          </a:prstGeom>
          <a:noFill/>
        </p:spPr>
        <p:txBody>
          <a:bodyPr wrap="square">
            <a:spAutoFit/>
          </a:bodyPr>
          <a:lstStyle/>
          <a:p>
            <a:pPr marR="0" algn="ctr" rtl="0"/>
            <a:r>
              <a:rPr lang="en-US" b="0" i="0" u="none" strike="noStrike" baseline="30000" dirty="0">
                <a:solidFill>
                  <a:schemeClr val="bg1"/>
                </a:solidFill>
                <a:latin typeface="CeraGR-Medium" panose="00000600000000000000" pitchFamily="50" charset="-95"/>
              </a:rPr>
              <a:t>Book of Deuteronomy / </a:t>
            </a:r>
            <a:r>
              <a:rPr lang="en-US" b="0" i="0" u="none" strike="noStrike" baseline="30000" dirty="0" err="1">
                <a:solidFill>
                  <a:schemeClr val="bg1"/>
                </a:solidFill>
                <a:latin typeface="CeraGR-Medium" panose="00000600000000000000" pitchFamily="50" charset="-95"/>
              </a:rPr>
              <a:t>Devarim</a:t>
            </a:r>
            <a:endParaRPr lang="en-US" b="0" i="0" u="none" strike="noStrike" baseline="30000" dirty="0">
              <a:solidFill>
                <a:schemeClr val="bg1"/>
              </a:solidFill>
              <a:latin typeface="CeraGR-Medium" panose="00000600000000000000" pitchFamily="50" charset="-95"/>
            </a:endParaRPr>
          </a:p>
          <a:p>
            <a:pPr marR="0" algn="ctr" rtl="0"/>
            <a:endParaRPr lang="en-US" i="1" baseline="30000" dirty="0">
              <a:solidFill>
                <a:schemeClr val="bg1"/>
              </a:solidFill>
              <a:latin typeface="Lora Bold Italic" pitchFamily="2" charset="0"/>
            </a:endParaRPr>
          </a:p>
          <a:p>
            <a:pPr marR="0" algn="ctr" rtl="0"/>
            <a:r>
              <a:rPr lang="en-US" i="1" baseline="30000" dirty="0">
                <a:solidFill>
                  <a:schemeClr val="bg1"/>
                </a:solidFill>
                <a:latin typeface="Lora Bold Italic" pitchFamily="2" charset="0"/>
              </a:rPr>
              <a:t>Dedicated by</a:t>
            </a:r>
            <a:endParaRPr lang="en-US" i="1" u="none" strike="noStrike" baseline="30000" dirty="0">
              <a:solidFill>
                <a:schemeClr val="bg1"/>
              </a:solidFill>
              <a:latin typeface="Lora Bold Italic" pitchFamily="2" charset="0"/>
            </a:endParaRPr>
          </a:p>
          <a:p>
            <a:pPr marR="0" algn="ctr" rtl="0"/>
            <a:r>
              <a:rPr lang="en-US" b="1" i="1" u="none" strike="noStrike" baseline="30000" dirty="0">
                <a:solidFill>
                  <a:schemeClr val="bg1"/>
                </a:solidFill>
                <a:latin typeface="Lora Bold Italic" pitchFamily="2" charset="0"/>
              </a:rPr>
              <a:t>Marty</a:t>
            </a:r>
            <a:r>
              <a:rPr lang="en-US" b="0" i="1" u="none" strike="noStrike" baseline="30000" dirty="0">
                <a:solidFill>
                  <a:schemeClr val="bg1"/>
                </a:solidFill>
                <a:latin typeface="Lora Bold Italic" pitchFamily="2" charset="0"/>
              </a:rPr>
              <a:t> &amp; </a:t>
            </a:r>
            <a:r>
              <a:rPr lang="en-US" b="1" i="1" u="none" strike="noStrike" baseline="30000" dirty="0">
                <a:solidFill>
                  <a:schemeClr val="bg1"/>
                </a:solidFill>
                <a:latin typeface="Lora Bold Italic" pitchFamily="2" charset="0"/>
              </a:rPr>
              <a:t>Kate Rifkin</a:t>
            </a:r>
            <a:endParaRPr lang="en-US" b="0" i="1" u="none" strike="noStrike" baseline="30000" dirty="0">
              <a:solidFill>
                <a:schemeClr val="bg1"/>
              </a:solidFill>
              <a:latin typeface="Lora Bold Italic" pitchFamily="2" charset="0"/>
            </a:endParaRPr>
          </a:p>
          <a:p>
            <a:pPr marR="0" algn="ctr" rtl="0"/>
            <a:r>
              <a:rPr lang="en-US" b="1" i="1" u="none" strike="noStrike" baseline="30000" dirty="0">
                <a:solidFill>
                  <a:schemeClr val="bg1"/>
                </a:solidFill>
                <a:latin typeface="Lora Bold Italic" pitchFamily="2" charset="0"/>
              </a:rPr>
              <a:t>KMR Group Foundation</a:t>
            </a:r>
            <a:endParaRPr lang="en-US" b="0" i="1" u="none" strike="noStrike" baseline="30000" dirty="0">
              <a:solidFill>
                <a:schemeClr val="bg1"/>
              </a:solidFill>
              <a:latin typeface="Lora Bold Italic" pitchFamily="2" charset="0"/>
            </a:endParaRPr>
          </a:p>
          <a:p>
            <a:pPr marR="0" algn="ctr" rtl="0"/>
            <a:endParaRPr lang="en-US" b="0" i="1" u="none" strike="noStrike" baseline="30000" dirty="0">
              <a:solidFill>
                <a:schemeClr val="bg1"/>
              </a:solidFill>
              <a:latin typeface="Lora Bold Italic" pitchFamily="2" charset="0"/>
            </a:endParaRPr>
          </a:p>
          <a:p>
            <a:pPr marR="0" algn="ctr" rtl="0"/>
            <a:r>
              <a:rPr lang="en-US" b="0" i="1" u="none" strike="noStrike" baseline="30000" dirty="0">
                <a:solidFill>
                  <a:schemeClr val="bg1"/>
                </a:solidFill>
                <a:latin typeface="Lora Bold Italic" pitchFamily="2" charset="0"/>
              </a:rPr>
              <a:t>Vancouver, WA</a:t>
            </a:r>
            <a:endParaRPr lang="en-US" dirty="0">
              <a:solidFill>
                <a:schemeClr val="bg1"/>
              </a:solidFill>
            </a:endParaRPr>
          </a:p>
        </p:txBody>
      </p:sp>
      <p:sp>
        <p:nvSpPr>
          <p:cNvPr id="2" name="מלבן 1">
            <a:extLst>
              <a:ext uri="{FF2B5EF4-FFF2-40B4-BE49-F238E27FC236}">
                <a16:creationId xmlns:a16="http://schemas.microsoft.com/office/drawing/2014/main" id="{FA740F43-F816-71B1-C4AD-4EA3ECEBE41E}"/>
              </a:ext>
            </a:extLst>
          </p:cNvPr>
          <p:cNvSpPr/>
          <p:nvPr/>
        </p:nvSpPr>
        <p:spPr>
          <a:xfrm>
            <a:off x="691743" y="571500"/>
            <a:ext cx="10989717" cy="2478000"/>
          </a:xfrm>
          <a:prstGeom prst="rect">
            <a:avLst/>
          </a:prstGeom>
          <a:solidFill>
            <a:srgbClr val="1C5E6A"/>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1" name="מלבן 10">
            <a:extLst>
              <a:ext uri="{FF2B5EF4-FFF2-40B4-BE49-F238E27FC236}">
                <a16:creationId xmlns:a16="http://schemas.microsoft.com/office/drawing/2014/main" id="{1E8D2AAE-1678-C947-5338-19C84D55CBCD}"/>
              </a:ext>
            </a:extLst>
          </p:cNvPr>
          <p:cNvSpPr/>
          <p:nvPr/>
        </p:nvSpPr>
        <p:spPr>
          <a:xfrm>
            <a:off x="7170105" y="3897650"/>
            <a:ext cx="4263390" cy="2857500"/>
          </a:xfrm>
          <a:prstGeom prst="rect">
            <a:avLst/>
          </a:prstGeom>
          <a:solidFill>
            <a:srgbClr val="1C5E6A"/>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 name="מלבן 8">
            <a:extLst>
              <a:ext uri="{FF2B5EF4-FFF2-40B4-BE49-F238E27FC236}">
                <a16:creationId xmlns:a16="http://schemas.microsoft.com/office/drawing/2014/main" id="{946CB32D-0217-A035-A186-0421F8B82F99}"/>
              </a:ext>
            </a:extLst>
          </p:cNvPr>
          <p:cNvSpPr/>
          <p:nvPr/>
        </p:nvSpPr>
        <p:spPr>
          <a:xfrm rot="18894284">
            <a:off x="9269372" y="4643715"/>
            <a:ext cx="3321232" cy="2925288"/>
          </a:xfrm>
          <a:prstGeom prst="rect">
            <a:avLst/>
          </a:prstGeom>
          <a:solidFill>
            <a:srgbClr val="1B969B"/>
          </a:solidFill>
          <a:ln>
            <a:noFill/>
          </a:ln>
          <a:effectLst>
            <a:softEdge rad="31750"/>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p>
        </p:txBody>
      </p:sp>
      <p:pic>
        <p:nvPicPr>
          <p:cNvPr id="10" name="תמונה 9" descr="תמונה שמכילה טקסט, גופן, צילום מסך, גרפיקה">
            <a:extLst>
              <a:ext uri="{FF2B5EF4-FFF2-40B4-BE49-F238E27FC236}">
                <a16:creationId xmlns:a16="http://schemas.microsoft.com/office/drawing/2014/main" id="{E40927A0-C0CD-3C87-3FB9-9E60A0C27A33}"/>
              </a:ext>
            </a:extLst>
          </p:cNvPr>
          <p:cNvPicPr>
            <a:picLocks noChangeAspect="1"/>
          </p:cNvPicPr>
          <p:nvPr/>
        </p:nvPicPr>
        <p:blipFill rotWithShape="1">
          <a:blip r:embed="rId3" cstate="print">
            <a:lum bright="70000" contrast="-70000"/>
            <a:extLst>
              <a:ext uri="{BEBA8EAE-BF5A-486C-A8C5-ECC9F3942E4B}">
                <a14:imgProps xmlns:a14="http://schemas.microsoft.com/office/drawing/2010/main">
                  <a14:imgLayer r:embed="rId4">
                    <a14:imgEffect>
                      <a14:saturation sat="101000"/>
                    </a14:imgEffect>
                  </a14:imgLayer>
                </a14:imgProps>
              </a:ext>
              <a:ext uri="{28A0092B-C50C-407E-A947-70E740481C1C}">
                <a14:useLocalDpi xmlns:a14="http://schemas.microsoft.com/office/drawing/2010/main" val="0"/>
              </a:ext>
            </a:extLst>
          </a:blip>
          <a:srcRect t="35859"/>
          <a:stretch/>
        </p:blipFill>
        <p:spPr>
          <a:xfrm>
            <a:off x="6723019" y="4953297"/>
            <a:ext cx="5157562" cy="1175716"/>
          </a:xfrm>
          <a:prstGeom prst="rect">
            <a:avLst/>
          </a:prstGeom>
        </p:spPr>
      </p:pic>
      <p:pic>
        <p:nvPicPr>
          <p:cNvPr id="12" name="תמונה 11" descr="תמונה שמכילה טקסט, גופן, צילום מסך, גרפיקה">
            <a:extLst>
              <a:ext uri="{FF2B5EF4-FFF2-40B4-BE49-F238E27FC236}">
                <a16:creationId xmlns:a16="http://schemas.microsoft.com/office/drawing/2014/main" id="{BE603663-3FD2-4D19-80BB-F6C39C5A5604}"/>
              </a:ext>
            </a:extLst>
          </p:cNvPr>
          <p:cNvPicPr>
            <a:picLocks noChangeAspect="1"/>
          </p:cNvPicPr>
          <p:nvPr/>
        </p:nvPicPr>
        <p:blipFill rotWithShape="1">
          <a:blip r:embed="rId5" cstate="print">
            <a:extLst>
              <a:ext uri="{BEBA8EAE-BF5A-486C-A8C5-ECC9F3942E4B}">
                <a14:imgProps xmlns:a14="http://schemas.microsoft.com/office/drawing/2010/main">
                  <a14:imgLayer r:embed="rId4">
                    <a14:imgEffect>
                      <a14:colorTemperature colorTemp="8800"/>
                    </a14:imgEffect>
                    <a14:imgEffect>
                      <a14:saturation sat="0"/>
                    </a14:imgEffect>
                  </a14:imgLayer>
                </a14:imgProps>
              </a:ext>
              <a:ext uri="{28A0092B-C50C-407E-A947-70E740481C1C}">
                <a14:useLocalDpi xmlns:a14="http://schemas.microsoft.com/office/drawing/2010/main" val="0"/>
              </a:ext>
            </a:extLst>
          </a:blip>
          <a:srcRect l="73230" t="-5066" b="65345"/>
          <a:stretch/>
        </p:blipFill>
        <p:spPr>
          <a:xfrm>
            <a:off x="10455824" y="4225216"/>
            <a:ext cx="1380689" cy="728081"/>
          </a:xfrm>
          <a:prstGeom prst="rect">
            <a:avLst/>
          </a:prstGeom>
          <a:noFill/>
        </p:spPr>
      </p:pic>
      <p:sp>
        <p:nvSpPr>
          <p:cNvPr id="14" name="תיבת טקסט 13">
            <a:extLst>
              <a:ext uri="{FF2B5EF4-FFF2-40B4-BE49-F238E27FC236}">
                <a16:creationId xmlns:a16="http://schemas.microsoft.com/office/drawing/2014/main" id="{C57FBF79-94F2-E914-DB6E-768A25F027C7}"/>
              </a:ext>
            </a:extLst>
          </p:cNvPr>
          <p:cNvSpPr txBox="1"/>
          <p:nvPr/>
        </p:nvSpPr>
        <p:spPr>
          <a:xfrm>
            <a:off x="787399" y="1333432"/>
            <a:ext cx="8416888" cy="1323439"/>
          </a:xfrm>
          <a:prstGeom prst="rect">
            <a:avLst/>
          </a:prstGeom>
          <a:noFill/>
        </p:spPr>
        <p:txBody>
          <a:bodyPr wrap="square" rtlCol="1">
            <a:spAutoFit/>
          </a:bodyPr>
          <a:lstStyle/>
          <a:p>
            <a:r>
              <a:rPr lang="ru-RU" sz="4000" dirty="0">
                <a:solidFill>
                  <a:schemeClr val="bg1"/>
                </a:solidFill>
                <a:latin typeface="Segoe UI Black" panose="020B0A02040204020203" pitchFamily="34" charset="0"/>
                <a:ea typeface="Segoe UI Black" panose="020B0A02040204020203" pitchFamily="34" charset="0"/>
                <a:cs typeface="Arial" panose="020B0604020202020204" pitchFamily="34" charset="0"/>
              </a:rPr>
              <a:t>С НЕТЕРПЕНИЕМ ЖДЕМ ВАС НА СЛЕДУЮЩЕЙ НЕДЕЛЕ!</a:t>
            </a:r>
            <a:endParaRPr lang="he-IL" sz="4000" dirty="0">
              <a:solidFill>
                <a:schemeClr val="bg1"/>
              </a:solidFill>
              <a:latin typeface="Segoe UI Black" panose="020B0A02040204020203" pitchFamily="34" charset="0"/>
              <a:ea typeface="Segoe UI Black" panose="020B0A02040204020203" pitchFamily="34" charset="0"/>
              <a:cs typeface="Arial" panose="020B0604020202020204" pitchFamily="34" charset="0"/>
            </a:endParaRPr>
          </a:p>
        </p:txBody>
      </p:sp>
      <p:sp>
        <p:nvSpPr>
          <p:cNvPr id="6" name="מציין מיקום של מספר שקופית 5">
            <a:extLst>
              <a:ext uri="{FF2B5EF4-FFF2-40B4-BE49-F238E27FC236}">
                <a16:creationId xmlns:a16="http://schemas.microsoft.com/office/drawing/2014/main" id="{17A3D153-953A-5F45-A2A8-518222964CDE}"/>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24</a:t>
            </a:fld>
            <a:endParaRPr lang="en-US"/>
          </a:p>
        </p:txBody>
      </p:sp>
    </p:spTree>
    <p:extLst>
      <p:ext uri="{BB962C8B-B14F-4D97-AF65-F5344CB8AC3E}">
        <p14:creationId xmlns:p14="http://schemas.microsoft.com/office/powerpoint/2010/main" val="1077582495"/>
      </p:ext>
    </p:extLst>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6996</TotalTime>
  <Words>2579</Words>
  <Application>Microsoft Macintosh PowerPoint</Application>
  <PresentationFormat>מסך רחב</PresentationFormat>
  <Paragraphs>134</Paragraphs>
  <Slides>24</Slides>
  <Notes>23</Notes>
  <HiddenSlides>0</HiddenSlides>
  <MMClips>0</MMClips>
  <ScaleCrop>false</ScaleCrop>
  <HeadingPairs>
    <vt:vector size="6" baseType="variant">
      <vt:variant>
        <vt:lpstr>גופנים בשימוש</vt:lpstr>
      </vt:variant>
      <vt:variant>
        <vt:i4>8</vt:i4>
      </vt:variant>
      <vt:variant>
        <vt:lpstr>ערכת נושא</vt:lpstr>
      </vt:variant>
      <vt:variant>
        <vt:i4>1</vt:i4>
      </vt:variant>
      <vt:variant>
        <vt:lpstr>כותרות שקופיות</vt:lpstr>
      </vt:variant>
      <vt:variant>
        <vt:i4>24</vt:i4>
      </vt:variant>
    </vt:vector>
  </HeadingPairs>
  <TitlesOfParts>
    <vt:vector size="33" baseType="lpstr">
      <vt:lpstr>CeraGR-Medium</vt:lpstr>
      <vt:lpstr>Lora</vt:lpstr>
      <vt:lpstr>Calibri</vt:lpstr>
      <vt:lpstr>Segoe UI Black</vt:lpstr>
      <vt:lpstr>Josefin Sans</vt:lpstr>
      <vt:lpstr>Arial Black</vt:lpstr>
      <vt:lpstr>Lora Bold Italic</vt:lpstr>
      <vt:lpstr>Arial</vt:lpstr>
      <vt:lpstr>Office Theme</vt:lpstr>
      <vt:lpstr>מצגת של PowerPoint‏</vt:lpstr>
      <vt:lpstr>מצגת של PowerPoint‏</vt:lpstr>
      <vt:lpstr>מצגת של PowerPoint‏</vt:lpstr>
      <vt:lpstr>מצגת של PowerPoint‏</vt:lpstr>
      <vt:lpstr>Ребе</vt:lpstr>
      <vt:lpstr>מצגת של PowerPoint‏</vt:lpstr>
      <vt:lpstr>Ребе</vt:lpstr>
      <vt:lpstr>מצגת של PowerPoint‏</vt:lpstr>
      <vt:lpstr>Ребе</vt:lpstr>
      <vt:lpstr>מצגת של PowerPoint‏</vt:lpstr>
      <vt:lpstr>Ребе</vt:lpstr>
      <vt:lpstr>מצגת של PowerPoint‏</vt:lpstr>
      <vt:lpstr>מצגת של PowerPoint‏</vt:lpstr>
      <vt:lpstr>מצגת של PowerPoint‏</vt:lpstr>
      <vt:lpstr>מצגת של PowerPoint‏</vt:lpstr>
      <vt:lpstr>מצגת של PowerPoint‏</vt:lpstr>
      <vt:lpstr>Ребе</vt:lpstr>
      <vt:lpstr>מצגת של PowerPoint‏</vt:lpstr>
      <vt:lpstr>Ребе</vt:lpstr>
      <vt:lpstr>מצגת של PowerPoint‏</vt:lpstr>
      <vt:lpstr>מצגת של PowerPoint‏</vt:lpstr>
      <vt:lpstr>КЛЮЧЕВЫЕ МОМЕНТЫ</vt:lpstr>
      <vt:lpstr>Вывод</vt:lpstr>
      <vt:lpstr>מצגת של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Chabad Eugene</dc:creator>
  <cp:lastModifiedBy>חנה וולף</cp:lastModifiedBy>
  <cp:revision>5</cp:revision>
  <dcterms:created xsi:type="dcterms:W3CDTF">2021-05-12T22:42:43Z</dcterms:created>
  <dcterms:modified xsi:type="dcterms:W3CDTF">2025-11-18T10:35:32Z</dcterms:modified>
</cp:coreProperties>
</file>