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4"/>
  </p:notesMasterIdLst>
  <p:sldIdLst>
    <p:sldId id="256" r:id="rId2"/>
    <p:sldId id="257" r:id="rId3"/>
    <p:sldId id="258" r:id="rId4"/>
    <p:sldId id="259" r:id="rId5"/>
    <p:sldId id="261" r:id="rId6"/>
    <p:sldId id="262" r:id="rId7"/>
    <p:sldId id="263" r:id="rId8"/>
    <p:sldId id="265" r:id="rId9"/>
    <p:sldId id="266" r:id="rId10"/>
    <p:sldId id="268" r:id="rId11"/>
    <p:sldId id="269" r:id="rId12"/>
    <p:sldId id="270" r:id="rId13"/>
    <p:sldId id="271" r:id="rId14"/>
    <p:sldId id="273" r:id="rId15"/>
    <p:sldId id="274" r:id="rId16"/>
    <p:sldId id="275" r:id="rId17"/>
    <p:sldId id="276" r:id="rId18"/>
    <p:sldId id="278" r:id="rId19"/>
    <p:sldId id="279" r:id="rId20"/>
    <p:sldId id="280" r:id="rId21"/>
    <p:sldId id="281" r:id="rId22"/>
    <p:sldId id="282" r:id="rId23"/>
    <p:sldId id="284" r:id="rId24"/>
    <p:sldId id="285" r:id="rId25"/>
    <p:sldId id="286" r:id="rId26"/>
    <p:sldId id="287" r:id="rId27"/>
    <p:sldId id="288" r:id="rId28"/>
    <p:sldId id="291" r:id="rId29"/>
    <p:sldId id="293" r:id="rId30"/>
    <p:sldId id="294" r:id="rId31"/>
    <p:sldId id="295" r:id="rId32"/>
    <p:sldId id="445" r:id="rId33"/>
  </p:sldIdLst>
  <p:sldSz cx="12192000" cy="6858000"/>
  <p:notesSz cx="6858000" cy="9144000"/>
  <p:embeddedFontLst>
    <p:embeddedFont>
      <p:font typeface="Arial Black" panose="020B0604020202020204" pitchFamily="34" charset="0"/>
      <p:bold r:id="rId35"/>
    </p:embeddedFont>
    <p:embeddedFont>
      <p:font typeface="CeraGR-Medium" pitchFamily="2" charset="0"/>
      <p:regular r:id="rId36"/>
    </p:embeddedFont>
    <p:embeddedFont>
      <p:font typeface="Josefin Sans" pitchFamily="2" charset="0"/>
      <p:regular r:id="rId37"/>
      <p:bold r:id="rId38"/>
    </p:embeddedFont>
    <p:embeddedFont>
      <p:font typeface="Lora" panose="02000503000000020004" pitchFamily="2" charset="0"/>
      <p:regular r:id="rId39"/>
      <p:bold r:id="rId40"/>
      <p:italic r:id="rId41"/>
      <p:boldItalic r:id="rId42"/>
    </p:embeddedFont>
    <p:embeddedFont>
      <p:font typeface="Lora Bold Italic" panose="02000503000000020004" pitchFamily="2" charset="0"/>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iJrQIOD6ZCE/3oDDLxGZAkcdFjk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305"/>
    <p:restoredTop sz="94694"/>
  </p:normalViewPr>
  <p:slideViewPr>
    <p:cSldViewPr snapToGrid="0">
      <p:cViewPr varScale="1">
        <p:scale>
          <a:sx n="71" d="100"/>
          <a:sy n="71" d="100"/>
        </p:scale>
        <p:origin x="200" y="125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56"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font" Target="fonts/font7.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1" name="Google Shape;421;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7" name="Google Shape;487;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8" name="Google Shape;488;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9" name="Google Shape;49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4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5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5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5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52"/>
          <p:cNvSpPr>
            <a:spLocks noGrp="1"/>
          </p:cNvSpPr>
          <p:nvPr>
            <p:ph type="pic" idx="2"/>
          </p:nvPr>
        </p:nvSpPr>
        <p:spPr>
          <a:xfrm>
            <a:off x="5183188" y="987425"/>
            <a:ext cx="6172200" cy="4873625"/>
          </a:xfrm>
          <a:prstGeom prst="rect">
            <a:avLst/>
          </a:prstGeom>
          <a:noFill/>
          <a:ln>
            <a:noFill/>
          </a:ln>
        </p:spPr>
      </p:sp>
      <p:sp>
        <p:nvSpPr>
          <p:cNvPr id="68" name="Google Shape;68;p5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5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5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0" name="Google Shape;90;p1" descr="A cartoon of a person holding a book&#10;&#10;Description automatically generated"/>
          <p:cNvPicPr preferRelativeResize="0"/>
          <p:nvPr/>
        </p:nvPicPr>
        <p:blipFill rotWithShape="1">
          <a:blip r:embed="rId4">
            <a:alphaModFix/>
          </a:blip>
          <a:srcRect l="1753" r="1249"/>
          <a:stretch/>
        </p:blipFill>
        <p:spPr>
          <a:xfrm>
            <a:off x="394369" y="333632"/>
            <a:ext cx="5270714" cy="3451441"/>
          </a:xfrm>
          <a:prstGeom prst="rect">
            <a:avLst/>
          </a:prstGeom>
          <a:noFill/>
          <a:ln>
            <a:noFill/>
          </a:ln>
        </p:spPr>
      </p:pic>
      <p:sp>
        <p:nvSpPr>
          <p:cNvPr id="91" name="Google Shape;91;p1"/>
          <p:cNvSpPr txBox="1"/>
          <p:nvPr/>
        </p:nvSpPr>
        <p:spPr>
          <a:xfrm>
            <a:off x="394369" y="3960621"/>
            <a:ext cx="5677429" cy="879067"/>
          </a:xfrm>
          <a:prstGeom prst="rect">
            <a:avLst/>
          </a:prstGeom>
          <a:noFill/>
          <a:ln>
            <a:noFill/>
          </a:ln>
        </p:spPr>
        <p:txBody>
          <a:bodyPr spcFirstLastPara="1" wrap="square" lIns="0" tIns="17125" rIns="0" bIns="0" anchor="t" anchorCtr="0">
            <a:spAutoFit/>
          </a:bodyPr>
          <a:lstStyle/>
          <a:p>
            <a:pPr marL="12700" lvl="0" indent="0">
              <a:buSzPts val="2700"/>
              <a:buFont typeface="Arial"/>
              <a:buNone/>
            </a:pPr>
            <a:r>
              <a:rPr lang="en-US" sz="2800" kern="1200" dirty="0" err="1">
                <a:solidFill>
                  <a:srgbClr val="1B969B"/>
                </a:solidFill>
                <a:latin typeface="Arial Black" panose="020B0A04020102020204" pitchFamily="34" charset="0"/>
              </a:rPr>
              <a:t>Семьдесят</a:t>
            </a:r>
            <a:r>
              <a:rPr lang="en-US" sz="2800" kern="1200" dirty="0">
                <a:solidFill>
                  <a:srgbClr val="1B969B"/>
                </a:solidFill>
                <a:latin typeface="Arial Black" panose="020B0A04020102020204" pitchFamily="34" charset="0"/>
              </a:rPr>
              <a:t> </a:t>
            </a:r>
            <a:r>
              <a:rPr lang="en-US" sz="2800" kern="1200" dirty="0" err="1">
                <a:solidFill>
                  <a:srgbClr val="1B969B"/>
                </a:solidFill>
                <a:latin typeface="Arial Black" panose="020B0A04020102020204" pitchFamily="34" charset="0"/>
              </a:rPr>
              <a:t>лет</a:t>
            </a:r>
            <a:r>
              <a:rPr lang="en-US" sz="2800" kern="1200" dirty="0">
                <a:solidFill>
                  <a:srgbClr val="1B969B"/>
                </a:solidFill>
                <a:latin typeface="Arial Black" panose="020B0A04020102020204" pitchFamily="34" charset="0"/>
              </a:rPr>
              <a:t> </a:t>
            </a:r>
            <a:r>
              <a:rPr lang="en-US" sz="2800" kern="1200" dirty="0" err="1">
                <a:solidFill>
                  <a:srgbClr val="1B969B"/>
                </a:solidFill>
                <a:latin typeface="Arial Black" panose="020B0A04020102020204" pitchFamily="34" charset="0"/>
              </a:rPr>
              <a:t>без</a:t>
            </a:r>
            <a:r>
              <a:rPr lang="en-US" sz="2800" kern="1200" dirty="0">
                <a:solidFill>
                  <a:srgbClr val="1B969B"/>
                </a:solidFill>
                <a:latin typeface="Arial Black" panose="020B0A04020102020204" pitchFamily="34" charset="0"/>
              </a:rPr>
              <a:t> </a:t>
            </a:r>
            <a:r>
              <a:rPr lang="en-US" sz="2800" kern="1200" dirty="0" err="1">
                <a:solidFill>
                  <a:srgbClr val="1B969B"/>
                </a:solidFill>
                <a:latin typeface="Arial Black" panose="020B0A04020102020204" pitchFamily="34" charset="0"/>
              </a:rPr>
              <a:t>молитвы</a:t>
            </a:r>
            <a:r>
              <a:rPr lang="en-US" sz="2800" kern="1200" dirty="0">
                <a:solidFill>
                  <a:srgbClr val="1B969B"/>
                </a:solidFill>
                <a:latin typeface="Arial Black" panose="020B0A04020102020204" pitchFamily="34" charset="0"/>
              </a:rPr>
              <a:t>?!</a:t>
            </a:r>
            <a:endParaRPr sz="2800" kern="1200" dirty="0">
              <a:solidFill>
                <a:srgbClr val="1B969B"/>
              </a:solidFill>
              <a:latin typeface="Arial Black" panose="020B0A04020102020204" pitchFamily="34" charset="0"/>
            </a:endParaRPr>
          </a:p>
        </p:txBody>
      </p:sp>
      <p:sp>
        <p:nvSpPr>
          <p:cNvPr id="92" name="Google Shape;92;p1"/>
          <p:cNvSpPr txBox="1"/>
          <p:nvPr/>
        </p:nvSpPr>
        <p:spPr>
          <a:xfrm>
            <a:off x="394369" y="5015236"/>
            <a:ext cx="4256404" cy="873311"/>
          </a:xfrm>
          <a:prstGeom prst="rect">
            <a:avLst/>
          </a:prstGeom>
          <a:noFill/>
          <a:ln>
            <a:noFill/>
          </a:ln>
        </p:spPr>
        <p:txBody>
          <a:bodyPr spcFirstLastPara="1" wrap="square" lIns="0" tIns="11425" rIns="0" bIns="0" anchor="t" anchorCtr="0">
            <a:spAutoFit/>
          </a:bodyPr>
          <a:lstStyle/>
          <a:p>
            <a:pPr algn="just">
              <a:buSzPts val="1400"/>
            </a:pPr>
            <a:r>
              <a:rPr lang="en-US" dirty="0" err="1">
                <a:solidFill>
                  <a:schemeClr val="dk1"/>
                </a:solidFill>
                <a:latin typeface="Josefin Sans"/>
              </a:rPr>
              <a:t>Что</a:t>
            </a:r>
            <a:r>
              <a:rPr lang="en-US" dirty="0">
                <a:solidFill>
                  <a:schemeClr val="dk1"/>
                </a:solidFill>
                <a:latin typeface="Josefin Sans"/>
              </a:rPr>
              <a:t> </a:t>
            </a:r>
            <a:r>
              <a:rPr lang="en-US" dirty="0" err="1">
                <a:solidFill>
                  <a:schemeClr val="dk1"/>
                </a:solidFill>
                <a:latin typeface="Josefin Sans"/>
              </a:rPr>
              <a:t>такое</a:t>
            </a:r>
            <a:r>
              <a:rPr lang="en-US" dirty="0">
                <a:solidFill>
                  <a:schemeClr val="dk1"/>
                </a:solidFill>
                <a:latin typeface="Josefin Sans"/>
              </a:rPr>
              <a:t> </a:t>
            </a:r>
            <a:r>
              <a:rPr lang="en-US" dirty="0" err="1">
                <a:solidFill>
                  <a:schemeClr val="dk1"/>
                </a:solidFill>
                <a:latin typeface="Josefin Sans"/>
              </a:rPr>
              <a:t>молитва</a:t>
            </a:r>
            <a:r>
              <a:rPr lang="en-US" dirty="0">
                <a:solidFill>
                  <a:schemeClr val="dk1"/>
                </a:solidFill>
                <a:latin typeface="Josefin Sans"/>
              </a:rPr>
              <a:t>? </a:t>
            </a:r>
            <a:r>
              <a:rPr lang="en-US" dirty="0" err="1">
                <a:solidFill>
                  <a:schemeClr val="dk1"/>
                </a:solidFill>
                <a:latin typeface="Josefin Sans"/>
              </a:rPr>
              <a:t>О</a:t>
            </a:r>
            <a:r>
              <a:rPr lang="en-US" dirty="0">
                <a:solidFill>
                  <a:schemeClr val="dk1"/>
                </a:solidFill>
                <a:latin typeface="Josefin Sans"/>
              </a:rPr>
              <a:t> </a:t>
            </a:r>
            <a:r>
              <a:rPr lang="en-US" dirty="0" err="1">
                <a:solidFill>
                  <a:schemeClr val="dk1"/>
                </a:solidFill>
                <a:latin typeface="Josefin Sans"/>
              </a:rPr>
              <a:t>чем</a:t>
            </a:r>
            <a:r>
              <a:rPr lang="en-US" dirty="0">
                <a:solidFill>
                  <a:schemeClr val="dk1"/>
                </a:solidFill>
                <a:latin typeface="Josefin Sans"/>
              </a:rPr>
              <a:t> </a:t>
            </a:r>
            <a:r>
              <a:rPr lang="en-US" dirty="0" err="1">
                <a:solidFill>
                  <a:schemeClr val="dk1"/>
                </a:solidFill>
                <a:latin typeface="Josefin Sans"/>
              </a:rPr>
              <a:t>должен</a:t>
            </a:r>
            <a:r>
              <a:rPr lang="en-US" dirty="0">
                <a:solidFill>
                  <a:schemeClr val="dk1"/>
                </a:solidFill>
                <a:latin typeface="Josefin Sans"/>
              </a:rPr>
              <a:t> </a:t>
            </a:r>
            <a:r>
              <a:rPr lang="en-US" dirty="0" err="1">
                <a:solidFill>
                  <a:schemeClr val="dk1"/>
                </a:solidFill>
                <a:latin typeface="Josefin Sans"/>
              </a:rPr>
              <a:t>молиться</a:t>
            </a:r>
            <a:r>
              <a:rPr lang="en-US" dirty="0">
                <a:solidFill>
                  <a:schemeClr val="dk1"/>
                </a:solidFill>
                <a:latin typeface="Josefin Sans"/>
              </a:rPr>
              <a:t> </a:t>
            </a:r>
            <a:r>
              <a:rPr lang="en-US" dirty="0" err="1">
                <a:solidFill>
                  <a:schemeClr val="dk1"/>
                </a:solidFill>
                <a:latin typeface="Josefin Sans"/>
              </a:rPr>
              <a:t>человек</a:t>
            </a:r>
            <a:r>
              <a:rPr lang="en-US" dirty="0">
                <a:solidFill>
                  <a:schemeClr val="dk1"/>
                </a:solidFill>
                <a:latin typeface="Josefin Sans"/>
              </a:rPr>
              <a:t>, </a:t>
            </a:r>
            <a:r>
              <a:rPr lang="en-US" dirty="0" err="1">
                <a:solidFill>
                  <a:schemeClr val="dk1"/>
                </a:solidFill>
                <a:latin typeface="Josefin Sans"/>
              </a:rPr>
              <a:t>у</a:t>
            </a:r>
            <a:r>
              <a:rPr lang="en-US" dirty="0">
                <a:solidFill>
                  <a:schemeClr val="dk1"/>
                </a:solidFill>
                <a:latin typeface="Josefin Sans"/>
              </a:rPr>
              <a:t> </a:t>
            </a:r>
            <a:r>
              <a:rPr lang="en-US" dirty="0" err="1">
                <a:solidFill>
                  <a:schemeClr val="dk1"/>
                </a:solidFill>
                <a:latin typeface="Josefin Sans"/>
              </a:rPr>
              <a:t>которого</a:t>
            </a:r>
            <a:r>
              <a:rPr lang="en-US" dirty="0">
                <a:solidFill>
                  <a:schemeClr val="dk1"/>
                </a:solidFill>
                <a:latin typeface="Josefin Sans"/>
              </a:rPr>
              <a:t> </a:t>
            </a:r>
            <a:r>
              <a:rPr lang="en-US" dirty="0" err="1">
                <a:solidFill>
                  <a:schemeClr val="dk1"/>
                </a:solidFill>
                <a:latin typeface="Josefin Sans"/>
              </a:rPr>
              <a:t>нет</a:t>
            </a:r>
            <a:r>
              <a:rPr lang="en-US" dirty="0">
                <a:solidFill>
                  <a:schemeClr val="dk1"/>
                </a:solidFill>
                <a:latin typeface="Josefin Sans"/>
              </a:rPr>
              <a:t> </a:t>
            </a:r>
            <a:r>
              <a:rPr lang="en-US" dirty="0" err="1">
                <a:solidFill>
                  <a:schemeClr val="dk1"/>
                </a:solidFill>
                <a:latin typeface="Josefin Sans"/>
              </a:rPr>
              <a:t>недостатка</a:t>
            </a:r>
            <a:r>
              <a:rPr lang="en-US" dirty="0">
                <a:solidFill>
                  <a:schemeClr val="dk1"/>
                </a:solidFill>
                <a:latin typeface="Josefin Sans"/>
              </a:rPr>
              <a:t> </a:t>
            </a:r>
            <a:r>
              <a:rPr lang="en-US" dirty="0" err="1">
                <a:solidFill>
                  <a:schemeClr val="dk1"/>
                </a:solidFill>
                <a:latin typeface="Josefin Sans"/>
              </a:rPr>
              <a:t>ни</a:t>
            </a:r>
            <a:r>
              <a:rPr lang="en-US" dirty="0">
                <a:solidFill>
                  <a:schemeClr val="dk1"/>
                </a:solidFill>
                <a:latin typeface="Josefin Sans"/>
              </a:rPr>
              <a:t> </a:t>
            </a:r>
            <a:r>
              <a:rPr lang="en-US" dirty="0" err="1">
                <a:solidFill>
                  <a:schemeClr val="dk1"/>
                </a:solidFill>
                <a:latin typeface="Josefin Sans"/>
              </a:rPr>
              <a:t>в</a:t>
            </a:r>
            <a:r>
              <a:rPr lang="en-US" dirty="0">
                <a:solidFill>
                  <a:schemeClr val="dk1"/>
                </a:solidFill>
                <a:latin typeface="Josefin Sans"/>
              </a:rPr>
              <a:t> </a:t>
            </a:r>
            <a:r>
              <a:rPr lang="en-US" dirty="0" err="1">
                <a:solidFill>
                  <a:schemeClr val="dk1"/>
                </a:solidFill>
                <a:latin typeface="Josefin Sans"/>
              </a:rPr>
              <a:t>чем</a:t>
            </a:r>
            <a:r>
              <a:rPr lang="en-US" dirty="0">
                <a:solidFill>
                  <a:schemeClr val="dk1"/>
                </a:solidFill>
                <a:latin typeface="Josefin Sans"/>
              </a:rPr>
              <a:t>? </a:t>
            </a:r>
            <a:r>
              <a:rPr lang="en-US" dirty="0" err="1">
                <a:solidFill>
                  <a:schemeClr val="dk1"/>
                </a:solidFill>
                <a:latin typeface="Josefin Sans"/>
              </a:rPr>
              <a:t>Анализ</a:t>
            </a:r>
            <a:r>
              <a:rPr lang="en-US" dirty="0">
                <a:solidFill>
                  <a:schemeClr val="dk1"/>
                </a:solidFill>
                <a:latin typeface="Josefin Sans"/>
              </a:rPr>
              <a:t> </a:t>
            </a:r>
            <a:r>
              <a:rPr lang="en-US" dirty="0" err="1">
                <a:solidFill>
                  <a:schemeClr val="dk1"/>
                </a:solidFill>
                <a:latin typeface="Josefin Sans"/>
              </a:rPr>
              <a:t>четырех</a:t>
            </a:r>
            <a:r>
              <a:rPr lang="en-US" dirty="0">
                <a:solidFill>
                  <a:schemeClr val="dk1"/>
                </a:solidFill>
                <a:latin typeface="Josefin Sans"/>
              </a:rPr>
              <a:t> </a:t>
            </a:r>
            <a:r>
              <a:rPr lang="en-US" dirty="0" err="1">
                <a:solidFill>
                  <a:schemeClr val="dk1"/>
                </a:solidFill>
                <a:latin typeface="Josefin Sans"/>
              </a:rPr>
              <a:t>уровней</a:t>
            </a:r>
            <a:r>
              <a:rPr lang="en-US" dirty="0">
                <a:solidFill>
                  <a:schemeClr val="dk1"/>
                </a:solidFill>
                <a:latin typeface="Josefin Sans"/>
              </a:rPr>
              <a:t> </a:t>
            </a:r>
            <a:r>
              <a:rPr lang="en-US" dirty="0" err="1">
                <a:solidFill>
                  <a:schemeClr val="dk1"/>
                </a:solidFill>
                <a:latin typeface="Josefin Sans"/>
              </a:rPr>
              <a:t>молитвы</a:t>
            </a:r>
            <a:r>
              <a:rPr lang="en-US" dirty="0">
                <a:solidFill>
                  <a:schemeClr val="dk1"/>
                </a:solidFill>
                <a:latin typeface="Josefin Sans"/>
              </a:rPr>
              <a:t>.</a:t>
            </a:r>
            <a:endParaRPr dirty="0">
              <a:solidFill>
                <a:schemeClr val="dk1"/>
              </a:solidFill>
              <a:latin typeface="Josefin Sans"/>
            </a:endParaRPr>
          </a:p>
          <a:p>
            <a:pPr marL="0" marR="0" lvl="0" indent="0" algn="l" rtl="0">
              <a:spcBef>
                <a:spcPts val="0"/>
              </a:spcBef>
              <a:spcAft>
                <a:spcPts val="0"/>
              </a:spcAft>
              <a:buNone/>
            </a:pPr>
            <a:endParaRPr dirty="0">
              <a:solidFill>
                <a:schemeClr val="dk1"/>
              </a:solidFill>
            </a:endParaRPr>
          </a:p>
        </p:txBody>
      </p:sp>
      <p:grpSp>
        <p:nvGrpSpPr>
          <p:cNvPr id="93" name="Google Shape;93;p1"/>
          <p:cNvGrpSpPr/>
          <p:nvPr/>
        </p:nvGrpSpPr>
        <p:grpSpPr>
          <a:xfrm>
            <a:off x="9646231" y="5640682"/>
            <a:ext cx="1762800" cy="486015"/>
            <a:chOff x="9646231" y="5640682"/>
            <a:chExt cx="1762800" cy="486015"/>
          </a:xfrm>
        </p:grpSpPr>
        <p:sp>
          <p:nvSpPr>
            <p:cNvPr id="94" name="Google Shape;94;p1"/>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95" name="Google Shape;95;p1"/>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solidFill>
                    <a:schemeClr val="lt1"/>
                  </a:solidFill>
                </a:rPr>
                <a:t>Экев </a:t>
              </a:r>
              <a:endParaRPr sz="1400" strike="noStrike">
                <a:solidFill>
                  <a:schemeClr val="lt1"/>
                </a:solidFill>
                <a:latin typeface="Arial"/>
                <a:ea typeface="Arial"/>
                <a:cs typeface="Arial"/>
                <a:sym typeface="Arial"/>
              </a:endParaRPr>
            </a:p>
          </p:txBody>
        </p:sp>
      </p:grpSp>
      <p:sp>
        <p:nvSpPr>
          <p:cNvPr id="96" name="Google Shape;96;p1"/>
          <p:cNvSpPr txBox="1"/>
          <p:nvPr/>
        </p:nvSpPr>
        <p:spPr>
          <a:xfrm>
            <a:off x="11180427" y="500471"/>
            <a:ext cx="449317" cy="2308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900">
                <a:solidFill>
                  <a:schemeClr val="dk1"/>
                </a:solidFill>
                <a:latin typeface="Lora"/>
                <a:ea typeface="Lora"/>
                <a:cs typeface="Lora"/>
                <a:sym typeface="Lora"/>
              </a:rPr>
              <a:t>B”H</a:t>
            </a:r>
            <a:endParaRPr/>
          </a:p>
        </p:txBody>
      </p:sp>
      <p:grpSp>
        <p:nvGrpSpPr>
          <p:cNvPr id="2" name="קבוצה 1">
            <a:extLst>
              <a:ext uri="{FF2B5EF4-FFF2-40B4-BE49-F238E27FC236}">
                <a16:creationId xmlns:a16="http://schemas.microsoft.com/office/drawing/2014/main" id="{9FF6AA83-394C-5C3F-4158-55A079C70A05}"/>
              </a:ext>
            </a:extLst>
          </p:cNvPr>
          <p:cNvGrpSpPr/>
          <p:nvPr/>
        </p:nvGrpSpPr>
        <p:grpSpPr>
          <a:xfrm>
            <a:off x="6382011" y="1640909"/>
            <a:ext cx="6440910" cy="5734327"/>
            <a:chOff x="6723019" y="2352675"/>
            <a:chExt cx="5999696" cy="4913200"/>
          </a:xfrm>
        </p:grpSpPr>
        <p:grpSp>
          <p:nvGrpSpPr>
            <p:cNvPr id="3" name="קבוצה 2">
              <a:extLst>
                <a:ext uri="{FF2B5EF4-FFF2-40B4-BE49-F238E27FC236}">
                  <a16:creationId xmlns:a16="http://schemas.microsoft.com/office/drawing/2014/main" id="{787357A2-64D1-D02A-49CA-B623448351E7}"/>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99343729-1D9D-0F6A-78A1-19BF8F8696EF}"/>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8B8D0960-A424-A6FB-B9B8-BC750BE5053A}"/>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25D391F0-CB2F-D94A-5640-BE2F31B7F0B4}"/>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91BCC71B-1B3E-74DF-6FD3-115B78E948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grpSp>
          <p:nvGrpSpPr>
            <p:cNvPr id="4" name="Google Shape;90;p1">
              <a:extLst>
                <a:ext uri="{FF2B5EF4-FFF2-40B4-BE49-F238E27FC236}">
                  <a16:creationId xmlns:a16="http://schemas.microsoft.com/office/drawing/2014/main" id="{57FA5978-F660-3826-5325-F24A1CC67B68}"/>
                </a:ext>
              </a:extLst>
            </p:cNvPr>
            <p:cNvGrpSpPr/>
            <p:nvPr/>
          </p:nvGrpSpPr>
          <p:grpSpPr>
            <a:xfrm>
              <a:off x="9703517" y="5794660"/>
              <a:ext cx="1762795" cy="321782"/>
              <a:chOff x="9646231" y="5640683"/>
              <a:chExt cx="1762795" cy="321782"/>
            </a:xfrm>
          </p:grpSpPr>
          <p:sp>
            <p:nvSpPr>
              <p:cNvPr id="5" name="Google Shape;91;p1">
                <a:extLst>
                  <a:ext uri="{FF2B5EF4-FFF2-40B4-BE49-F238E27FC236}">
                    <a16:creationId xmlns:a16="http://schemas.microsoft.com/office/drawing/2014/main" id="{5BA8303C-A2AA-5E6A-A0B3-B9C3E7C45E46}"/>
                  </a:ext>
                </a:extLst>
              </p:cNvPr>
              <p:cNvSpPr/>
              <p:nvPr/>
            </p:nvSpPr>
            <p:spPr>
              <a:xfrm>
                <a:off x="9646231" y="5640683"/>
                <a:ext cx="1762795" cy="321782"/>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sp>
            <p:nvSpPr>
              <p:cNvPr id="6" name="Google Shape;92;p1">
                <a:extLst>
                  <a:ext uri="{FF2B5EF4-FFF2-40B4-BE49-F238E27FC236}">
                    <a16:creationId xmlns:a16="http://schemas.microsoft.com/office/drawing/2014/main" id="{EA16F9DF-8634-0E31-C549-217827CCAE2D}"/>
                  </a:ext>
                </a:extLst>
              </p:cNvPr>
              <p:cNvSpPr txBox="1"/>
              <p:nvPr/>
            </p:nvSpPr>
            <p:spPr>
              <a:xfrm>
                <a:off x="9646231" y="5657750"/>
                <a:ext cx="1762795" cy="263670"/>
              </a:xfrm>
              <a:prstGeom prst="rect">
                <a:avLst/>
              </a:prstGeom>
              <a:noFill/>
              <a:ln>
                <a:noFill/>
              </a:ln>
            </p:spPr>
            <p:txBody>
              <a:bodyPr spcFirstLastPara="1" wrap="square" lIns="91425" tIns="45700" rIns="91425" bIns="45700" anchor="t" anchorCtr="0">
                <a:spAutoFit/>
              </a:bodyPr>
              <a:lstStyle/>
              <a:p>
                <a:pPr lvl="0" algn="ctr"/>
                <a:r>
                  <a:rPr lang="en-US" dirty="0" err="1">
                    <a:solidFill>
                      <a:schemeClr val="lt1"/>
                    </a:solidFill>
                  </a:rPr>
                  <a:t>Экев</a:t>
                </a:r>
                <a:endParaRPr lang="ru-RU" sz="1400" strike="noStrike" dirty="0">
                  <a:solidFill>
                    <a:schemeClr val="lt1"/>
                  </a:solidFill>
                  <a:latin typeface="Arial"/>
                  <a:ea typeface="Arial"/>
                  <a:cs typeface="Arial"/>
                  <a:sym typeface="Arial"/>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2" name="Google Shape;102;p2"/>
          <p:cNvSpPr txBox="1"/>
          <p:nvPr/>
        </p:nvSpPr>
        <p:spPr>
          <a:xfrm>
            <a:off x="497455" y="333256"/>
            <a:ext cx="6533539" cy="1494620"/>
          </a:xfrm>
          <a:prstGeom prst="rect">
            <a:avLst/>
          </a:prstGeom>
          <a:noFill/>
          <a:ln>
            <a:noFill/>
          </a:ln>
        </p:spPr>
        <p:txBody>
          <a:bodyPr spcFirstLastPara="1" wrap="square" lIns="0" tIns="17125" rIns="0" bIns="0" anchor="t" anchorCtr="0">
            <a:spAutoFit/>
          </a:bodyPr>
          <a:lstStyle/>
          <a:p>
            <a:pPr marL="12700" lvl="1" indent="0">
              <a:buSzPts val="3200"/>
              <a:buFont typeface="Arial"/>
              <a:buNone/>
            </a:pPr>
            <a:r>
              <a:rPr lang="en-US" sz="4800" b="1" kern="1200" dirty="0">
                <a:solidFill>
                  <a:srgbClr val="1B969B"/>
                </a:solidFill>
                <a:latin typeface="Arial Black" panose="020B0A04020102020204" pitchFamily="34" charset="0"/>
              </a:rPr>
              <a:t>A. </a:t>
            </a:r>
            <a:r>
              <a:rPr lang="en-US" sz="4800" b="1" kern="1200" dirty="0" err="1">
                <a:solidFill>
                  <a:srgbClr val="1B969B"/>
                </a:solidFill>
                <a:latin typeface="Arial Black" panose="020B0A04020102020204" pitchFamily="34" charset="0"/>
              </a:rPr>
              <a:t>Обязанность</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молиться</a:t>
            </a:r>
            <a:endParaRPr sz="4800" b="1" kern="1200" dirty="0">
              <a:solidFill>
                <a:srgbClr val="1B969B"/>
              </a:solidFill>
              <a:latin typeface="Arial Black" panose="020B0A04020102020204" pitchFamily="34" charset="0"/>
            </a:endParaRPr>
          </a:p>
        </p:txBody>
      </p:sp>
      <p:grpSp>
        <p:nvGrpSpPr>
          <p:cNvPr id="103" name="Google Shape;103;p2"/>
          <p:cNvGrpSpPr/>
          <p:nvPr/>
        </p:nvGrpSpPr>
        <p:grpSpPr>
          <a:xfrm>
            <a:off x="9646231" y="5640682"/>
            <a:ext cx="1762800" cy="486015"/>
            <a:chOff x="9646231" y="5640682"/>
            <a:chExt cx="1762800" cy="486015"/>
          </a:xfrm>
        </p:grpSpPr>
        <p:sp>
          <p:nvSpPr>
            <p:cNvPr id="104" name="Google Shape;104;p2"/>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105" name="Google Shape;105;p2"/>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dirty="0" err="1">
                  <a:solidFill>
                    <a:schemeClr val="lt1"/>
                  </a:solidFill>
                </a:rPr>
                <a:t>Экев</a:t>
              </a:r>
              <a:endParaRPr sz="1400" strike="noStrike" dirty="0">
                <a:solidFill>
                  <a:schemeClr val="lt1"/>
                </a:solidFill>
                <a:latin typeface="Arial"/>
                <a:ea typeface="Arial"/>
                <a:cs typeface="Arial"/>
                <a:sym typeface="Arial"/>
              </a:endParaRPr>
            </a:p>
          </p:txBody>
        </p:sp>
      </p:grpSp>
      <p:grpSp>
        <p:nvGrpSpPr>
          <p:cNvPr id="2" name="קבוצה 1">
            <a:extLst>
              <a:ext uri="{FF2B5EF4-FFF2-40B4-BE49-F238E27FC236}">
                <a16:creationId xmlns:a16="http://schemas.microsoft.com/office/drawing/2014/main" id="{68D09FFB-23BD-0911-173C-C08B275EAF86}"/>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0674E968-7F4E-B7DC-D2EB-4882C56C23D8}"/>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A9298290-AB36-C4A4-3216-999BEC302830}"/>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31B74E25-37C9-5D58-C200-4ED882123004}"/>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2C50018C-73AB-A8D8-46F0-30D872ABBE04}"/>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E926F76F-CB70-A475-ADE5-1F2A9F90E048}"/>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6D74BDC5-E9ED-0317-9309-4F5259DEEA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327A9662-5C45-9757-681E-5E392389615B}"/>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4AFE80A0-AD47-D9FD-A850-913DC84CC220}"/>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lvl="0" algn="ctr"/>
              <a:r>
                <a:rPr lang="en-US" dirty="0" err="1">
                  <a:solidFill>
                    <a:schemeClr val="lt1"/>
                  </a:solidFill>
                </a:rPr>
                <a:t>Экев</a:t>
              </a:r>
              <a:endParaRPr lang="ru-RU" sz="1400" strike="noStrike" dirty="0">
                <a:solidFill>
                  <a:schemeClr val="lt1"/>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2" name="Google Shape;112;p3"/>
          <p:cNvSpPr txBox="1"/>
          <p:nvPr/>
        </p:nvSpPr>
        <p:spPr>
          <a:xfrm>
            <a:off x="2284624" y="1718611"/>
            <a:ext cx="9144000" cy="4348558"/>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послушаетесь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заповедей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заповедую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сегодня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возлюбить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вашего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служить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сердцем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вашим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душой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вашей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дождь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земле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вашей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время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ранний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поздний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соберешь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хлеб</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вино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масло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траву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скота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будешь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насыщаться</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113" name="Google Shape;113;p3"/>
          <p:cNvGrpSpPr/>
          <p:nvPr/>
        </p:nvGrpSpPr>
        <p:grpSpPr>
          <a:xfrm>
            <a:off x="2284625" y="1063911"/>
            <a:ext cx="4877100" cy="476933"/>
            <a:chOff x="2423055" y="1467204"/>
            <a:chExt cx="4877100" cy="476933"/>
          </a:xfrm>
        </p:grpSpPr>
        <p:sp>
          <p:nvSpPr>
            <p:cNvPr id="114" name="Google Shape;114;p3"/>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5" name="Google Shape;115;p3"/>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1</a:t>
              </a:r>
              <a:endParaRPr sz="2400" dirty="0">
                <a:solidFill>
                  <a:schemeClr val="dk1"/>
                </a:solidFill>
                <a:latin typeface="Arial"/>
                <a:ea typeface="Arial"/>
                <a:cs typeface="Arial"/>
                <a:sym typeface="Arial"/>
              </a:endParaRPr>
            </a:p>
          </p:txBody>
        </p:sp>
      </p:grpSp>
      <p:sp>
        <p:nvSpPr>
          <p:cNvPr id="117" name="Google Shape;117;p3"/>
          <p:cNvSpPr txBox="1"/>
          <p:nvPr/>
        </p:nvSpPr>
        <p:spPr>
          <a:xfrm>
            <a:off x="2163551" y="1697328"/>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Дварим</a:t>
            </a:r>
            <a:r>
              <a:rPr lang="en-US" sz="1800" b="1" kern="1200" dirty="0">
                <a:solidFill>
                  <a:srgbClr val="1A969B"/>
                </a:solidFill>
                <a:latin typeface="Calibri" panose="020F0502020204030204" pitchFamily="34" charset="0"/>
                <a:cs typeface="Calibri" panose="020F0502020204030204" pitchFamily="34" charset="0"/>
              </a:rPr>
              <a:t>, 11:13-15</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24" name="Google Shape;124;p4"/>
          <p:cNvSpPr txBox="1"/>
          <p:nvPr/>
        </p:nvSpPr>
        <p:spPr>
          <a:xfrm>
            <a:off x="2284624" y="1718611"/>
            <a:ext cx="9144000" cy="2377184"/>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Учит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Талмуд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возлюбить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вашего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служить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сердцем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вашим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служение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сердцем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означает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grpSp>
        <p:nvGrpSpPr>
          <p:cNvPr id="125" name="Google Shape;125;p4"/>
          <p:cNvGrpSpPr/>
          <p:nvPr/>
        </p:nvGrpSpPr>
        <p:grpSpPr>
          <a:xfrm>
            <a:off x="2284625" y="1063911"/>
            <a:ext cx="4877100" cy="476933"/>
            <a:chOff x="2423055" y="1467204"/>
            <a:chExt cx="4877100" cy="476933"/>
          </a:xfrm>
        </p:grpSpPr>
        <p:sp>
          <p:nvSpPr>
            <p:cNvPr id="126" name="Google Shape;126;p4"/>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7" name="Google Shape;127;p4"/>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2 </a:t>
              </a:r>
              <a:endParaRPr sz="2400" dirty="0">
                <a:solidFill>
                  <a:schemeClr val="dk1"/>
                </a:solidFill>
                <a:latin typeface="Arial"/>
                <a:ea typeface="Arial"/>
                <a:cs typeface="Arial"/>
                <a:sym typeface="Arial"/>
              </a:endParaRPr>
            </a:p>
          </p:txBody>
        </p:sp>
      </p:grpSp>
      <p:sp>
        <p:nvSpPr>
          <p:cNvPr id="129" name="Google Shape;129;p4"/>
          <p:cNvSpPr txBox="1"/>
          <p:nvPr/>
        </p:nvSpPr>
        <p:spPr>
          <a:xfrm>
            <a:off x="2163551" y="1697328"/>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Талмуд</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Таанит</a:t>
            </a:r>
            <a:r>
              <a:rPr lang="en-US" sz="1800" b="1" kern="1200" dirty="0">
                <a:solidFill>
                  <a:srgbClr val="1A969B"/>
                </a:solidFill>
                <a:latin typeface="Calibri" panose="020F0502020204030204" pitchFamily="34" charset="0"/>
                <a:cs typeface="Calibri" panose="020F0502020204030204" pitchFamily="34" charset="0"/>
              </a:rPr>
              <a:t>, 2a</a:t>
            </a:r>
            <a:endParaRPr sz="1800" b="1" kern="1200" dirty="0">
              <a:solidFill>
                <a:srgbClr val="1A969B"/>
              </a:solidFill>
              <a:latin typeface="Calibri" panose="020F0502020204030204" pitchFamily="34" charset="0"/>
              <a:cs typeface="Calibri" panose="020F0502020204030204" pitchFamily="34" charset="0"/>
            </a:endParaRPr>
          </a:p>
        </p:txBody>
      </p:sp>
      <p:sp>
        <p:nvSpPr>
          <p:cNvPr id="2" name="Google Shape;136;p5">
            <a:extLst>
              <a:ext uri="{FF2B5EF4-FFF2-40B4-BE49-F238E27FC236}">
                <a16:creationId xmlns:a16="http://schemas.microsoft.com/office/drawing/2014/main" id="{20D7BA0B-D9D2-0F11-49E9-5DB7C6E086AA}"/>
              </a:ext>
            </a:extLst>
          </p:cNvPr>
          <p:cNvSpPr txBox="1"/>
          <p:nvPr/>
        </p:nvSpPr>
        <p:spPr>
          <a:xfrm>
            <a:off x="2284623" y="3802563"/>
            <a:ext cx="9144000" cy="2377184"/>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молился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Ицхак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напротив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бесплодна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ответил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зачала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Ривка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3" name="Google Shape;137;p5">
            <a:extLst>
              <a:ext uri="{FF2B5EF4-FFF2-40B4-BE49-F238E27FC236}">
                <a16:creationId xmlns:a16="http://schemas.microsoft.com/office/drawing/2014/main" id="{ED64A62C-A732-805D-FD79-F69A4659F310}"/>
              </a:ext>
            </a:extLst>
          </p:cNvPr>
          <p:cNvGrpSpPr/>
          <p:nvPr/>
        </p:nvGrpSpPr>
        <p:grpSpPr>
          <a:xfrm>
            <a:off x="2284624" y="3147863"/>
            <a:ext cx="4877100" cy="476933"/>
            <a:chOff x="2423055" y="1467204"/>
            <a:chExt cx="4877100" cy="476933"/>
          </a:xfrm>
        </p:grpSpPr>
        <p:sp>
          <p:nvSpPr>
            <p:cNvPr id="4" name="Google Shape;138;p5">
              <a:extLst>
                <a:ext uri="{FF2B5EF4-FFF2-40B4-BE49-F238E27FC236}">
                  <a16:creationId xmlns:a16="http://schemas.microsoft.com/office/drawing/2014/main" id="{5FD42752-A9F3-E77D-2C27-AD905CA99A2C}"/>
                </a:ext>
              </a:extLst>
            </p:cNvPr>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 name="Google Shape;139;p5">
              <a:extLst>
                <a:ext uri="{FF2B5EF4-FFF2-40B4-BE49-F238E27FC236}">
                  <a16:creationId xmlns:a16="http://schemas.microsoft.com/office/drawing/2014/main" id="{104F9D22-84C6-8BEF-E0BC-7898041E526F}"/>
                </a:ext>
              </a:extLst>
            </p:cNvPr>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3</a:t>
              </a:r>
              <a:endParaRPr sz="2400" dirty="0">
                <a:solidFill>
                  <a:schemeClr val="dk1"/>
                </a:solidFill>
                <a:latin typeface="Arial"/>
                <a:ea typeface="Arial"/>
                <a:cs typeface="Arial"/>
                <a:sym typeface="Arial"/>
              </a:endParaRPr>
            </a:p>
          </p:txBody>
        </p:sp>
      </p:grpSp>
      <p:sp>
        <p:nvSpPr>
          <p:cNvPr id="6" name="Google Shape;141;p5">
            <a:extLst>
              <a:ext uri="{FF2B5EF4-FFF2-40B4-BE49-F238E27FC236}">
                <a16:creationId xmlns:a16="http://schemas.microsoft.com/office/drawing/2014/main" id="{972E205A-B1C6-7BDE-56D9-CB91BF4381CC}"/>
              </a:ext>
            </a:extLst>
          </p:cNvPr>
          <p:cNvSpPr txBox="1"/>
          <p:nvPr/>
        </p:nvSpPr>
        <p:spPr>
          <a:xfrm>
            <a:off x="2284623" y="4171854"/>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Молитва</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в</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библейские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времена</a:t>
            </a:r>
            <a:endParaRPr sz="1800" b="1" kern="1200" dirty="0">
              <a:solidFill>
                <a:srgbClr val="1A969B"/>
              </a:solidFill>
              <a:latin typeface="Calibri" panose="020F0502020204030204" pitchFamily="34" charset="0"/>
              <a:cs typeface="Calibri" panose="020F0502020204030204" pitchFamily="34" charset="0"/>
            </a:endParaRPr>
          </a:p>
        </p:txBody>
      </p:sp>
      <p:sp>
        <p:nvSpPr>
          <p:cNvPr id="7" name="Google Shape;142;p5">
            <a:extLst>
              <a:ext uri="{FF2B5EF4-FFF2-40B4-BE49-F238E27FC236}">
                <a16:creationId xmlns:a16="http://schemas.microsoft.com/office/drawing/2014/main" id="{46D116E1-A334-573A-6B71-83437C78C0EF}"/>
              </a:ext>
            </a:extLst>
          </p:cNvPr>
          <p:cNvSpPr txBox="1"/>
          <p:nvPr/>
        </p:nvSpPr>
        <p:spPr>
          <a:xfrm>
            <a:off x="2163550" y="3781280"/>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Берешит</a:t>
            </a:r>
            <a:r>
              <a:rPr lang="en-US" sz="1800" b="1" kern="1200" dirty="0">
                <a:solidFill>
                  <a:srgbClr val="1A969B"/>
                </a:solidFill>
                <a:latin typeface="Calibri" panose="020F0502020204030204" pitchFamily="34" charset="0"/>
                <a:cs typeface="Calibri" panose="020F0502020204030204" pitchFamily="34" charset="0"/>
              </a:rPr>
              <a:t>, 25:21</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49" name="Google Shape;149;p6"/>
          <p:cNvSpPr txBox="1"/>
          <p:nvPr/>
        </p:nvSpPr>
        <p:spPr>
          <a:xfrm>
            <a:off x="2284624" y="1718611"/>
            <a:ext cx="9144000" cy="3560008"/>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Яаков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Авраама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Ицхака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сказавший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Возвратись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землю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родину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благотворить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тебе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Избавь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меня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руки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брата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руки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Эсава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ибо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боюсь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пришел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поразил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меня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матери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детьми</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grpSp>
        <p:nvGrpSpPr>
          <p:cNvPr id="150" name="Google Shape;150;p6"/>
          <p:cNvGrpSpPr/>
          <p:nvPr/>
        </p:nvGrpSpPr>
        <p:grpSpPr>
          <a:xfrm>
            <a:off x="2284625" y="1063911"/>
            <a:ext cx="4877100" cy="476933"/>
            <a:chOff x="2423055" y="1467204"/>
            <a:chExt cx="4877100" cy="476933"/>
          </a:xfrm>
        </p:grpSpPr>
        <p:sp>
          <p:nvSpPr>
            <p:cNvPr id="151" name="Google Shape;151;p6"/>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52" name="Google Shape;152;p6"/>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4</a:t>
              </a:r>
              <a:endParaRPr sz="2400" dirty="0">
                <a:solidFill>
                  <a:schemeClr val="dk1"/>
                </a:solidFill>
                <a:latin typeface="Arial"/>
                <a:ea typeface="Arial"/>
                <a:cs typeface="Arial"/>
                <a:sym typeface="Arial"/>
              </a:endParaRPr>
            </a:p>
          </p:txBody>
        </p:sp>
      </p:grpSp>
      <p:sp>
        <p:nvSpPr>
          <p:cNvPr id="154" name="Google Shape;154;p6"/>
          <p:cNvSpPr txBox="1"/>
          <p:nvPr/>
        </p:nvSpPr>
        <p:spPr>
          <a:xfrm>
            <a:off x="2163551" y="1697328"/>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Берешит</a:t>
            </a:r>
            <a:r>
              <a:rPr lang="en-US" sz="1800" b="1" kern="1200" dirty="0">
                <a:solidFill>
                  <a:srgbClr val="1A969B"/>
                </a:solidFill>
                <a:latin typeface="Calibri" panose="020F0502020204030204" pitchFamily="34" charset="0"/>
                <a:cs typeface="Calibri" panose="020F0502020204030204" pitchFamily="34" charset="0"/>
              </a:rPr>
              <a:t>, 32:10-11</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Google Shape;160;p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1" name="Google Shape;161;p7"/>
          <p:cNvSpPr txBox="1"/>
          <p:nvPr/>
        </p:nvSpPr>
        <p:spPr>
          <a:xfrm>
            <a:off x="2284624" y="1718611"/>
            <a:ext cx="9144000" cy="4742832"/>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встала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еды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Шило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питья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священник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сидел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стуле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дверного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косяка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храма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горько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молилась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горько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плакала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воинств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посмотришь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скорбь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вспомнишь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забудешь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дашь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рабе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сына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отдам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жизни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grpSp>
        <p:nvGrpSpPr>
          <p:cNvPr id="162" name="Google Shape;162;p7"/>
          <p:cNvGrpSpPr/>
          <p:nvPr/>
        </p:nvGrpSpPr>
        <p:grpSpPr>
          <a:xfrm>
            <a:off x="2284625" y="1063911"/>
            <a:ext cx="4877100" cy="476933"/>
            <a:chOff x="2423055" y="1467204"/>
            <a:chExt cx="4877100" cy="476933"/>
          </a:xfrm>
        </p:grpSpPr>
        <p:sp>
          <p:nvSpPr>
            <p:cNvPr id="163" name="Google Shape;163;p7"/>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4" name="Google Shape;164;p7"/>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lvl="0">
                <a:buClr>
                  <a:srgbClr val="195E68"/>
                </a:buClr>
                <a:buSzPts val="2400"/>
              </a:pPr>
              <a:r>
                <a:rPr lang="ru-RU" sz="2400" dirty="0">
                  <a:solidFill>
                    <a:srgbClr val="195E68"/>
                  </a:solidFill>
                  <a:latin typeface="Arial Black" panose="020B0A04020102020204" pitchFamily="34" charset="0"/>
                </a:rPr>
                <a:t>ПЕРВОИСТОЧНИК 5</a:t>
              </a:r>
              <a:endParaRPr sz="2400" dirty="0">
                <a:solidFill>
                  <a:schemeClr val="dk1"/>
                </a:solidFill>
                <a:latin typeface="Arial"/>
                <a:ea typeface="Arial"/>
                <a:cs typeface="Arial"/>
                <a:sym typeface="Arial"/>
              </a:endParaRPr>
            </a:p>
          </p:txBody>
        </p:sp>
      </p:grpSp>
      <p:sp>
        <p:nvSpPr>
          <p:cNvPr id="166" name="Google Shape;166;p7"/>
          <p:cNvSpPr txBox="1"/>
          <p:nvPr/>
        </p:nvSpPr>
        <p:spPr>
          <a:xfrm>
            <a:off x="2163551" y="1697328"/>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a:solidFill>
                  <a:srgbClr val="1A969B"/>
                </a:solidFill>
                <a:latin typeface="Calibri" panose="020F0502020204030204" pitchFamily="34" charset="0"/>
                <a:cs typeface="Calibri" panose="020F0502020204030204" pitchFamily="34" charset="0"/>
              </a:rPr>
              <a:t>I </a:t>
            </a:r>
            <a:r>
              <a:rPr lang="en-US" sz="1800" b="1" kern="1200" dirty="0" err="1">
                <a:solidFill>
                  <a:srgbClr val="1A969B"/>
                </a:solidFill>
                <a:latin typeface="Calibri" panose="020F0502020204030204" pitchFamily="34" charset="0"/>
                <a:cs typeface="Calibri" panose="020F0502020204030204" pitchFamily="34" charset="0"/>
              </a:rPr>
              <a:t>Шмуэль</a:t>
            </a:r>
            <a:r>
              <a:rPr lang="en-US" sz="1800" b="1" kern="1200" dirty="0">
                <a:solidFill>
                  <a:srgbClr val="1A969B"/>
                </a:solidFill>
                <a:latin typeface="Calibri" panose="020F0502020204030204" pitchFamily="34" charset="0"/>
                <a:cs typeface="Calibri" panose="020F0502020204030204" pitchFamily="34" charset="0"/>
              </a:rPr>
              <a:t> 1:9-11</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73" name="Google Shape;173;p8"/>
          <p:cNvSpPr txBox="1"/>
          <p:nvPr/>
        </p:nvSpPr>
        <p:spPr>
          <a:xfrm>
            <a:off x="2224174" y="1405557"/>
            <a:ext cx="9144000" cy="8291304"/>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Существует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предписание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молиться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каждый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будете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служить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вашему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устной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традиции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делают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вывод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служение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служить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сердцем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вашим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Мудрецы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спрашивают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служение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сердцем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“Обязательно в этой заповеди следующее: человек должен ежедневно упрашивать и молиться, вознося хвалу Всевышнему, а затем с мольбой и взыванием поминать свои потребности, в которых он испытывает надобность, а затем воздавать славой и благодарностью Г-</a:t>
            </a:r>
            <a:r>
              <a:rPr lang="ru-RU" sz="2100" kern="1200" dirty="0" err="1">
                <a:solidFill>
                  <a:schemeClr val="dk1"/>
                </a:solidFill>
                <a:latin typeface="Calibri" panose="020F0502020204030204" pitchFamily="34" charset="0"/>
                <a:cs typeface="Calibri" panose="020F0502020204030204" pitchFamily="34" charset="0"/>
              </a:rPr>
              <a:t>споду</a:t>
            </a:r>
            <a:r>
              <a:rPr lang="ru-RU" sz="2100" kern="1200" dirty="0">
                <a:solidFill>
                  <a:schemeClr val="dk1"/>
                </a:solidFill>
                <a:latin typeface="Calibri" panose="020F0502020204030204" pitchFamily="34" charset="0"/>
                <a:cs typeface="Calibri" panose="020F0502020204030204" pitchFamily="34" charset="0"/>
              </a:rPr>
              <a:t> за добро, которое Он дарует каждому в соответствии с его нуждами.”</a:t>
            </a:r>
          </a:p>
          <a:p>
            <a:pPr marL="12700" marR="5080" lvl="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grpSp>
        <p:nvGrpSpPr>
          <p:cNvPr id="174" name="Google Shape;174;p8"/>
          <p:cNvGrpSpPr/>
          <p:nvPr/>
        </p:nvGrpSpPr>
        <p:grpSpPr>
          <a:xfrm>
            <a:off x="2284625" y="633607"/>
            <a:ext cx="4877100" cy="476933"/>
            <a:chOff x="2423055" y="1467204"/>
            <a:chExt cx="4877100" cy="476933"/>
          </a:xfrm>
        </p:grpSpPr>
        <p:sp>
          <p:nvSpPr>
            <p:cNvPr id="175" name="Google Shape;175;p8"/>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6" name="Google Shape;176;p8"/>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6</a:t>
              </a:r>
              <a:endParaRPr sz="2400" dirty="0">
                <a:solidFill>
                  <a:schemeClr val="dk1"/>
                </a:solidFill>
                <a:latin typeface="Arial"/>
                <a:ea typeface="Arial"/>
                <a:cs typeface="Arial"/>
                <a:sym typeface="Arial"/>
              </a:endParaRPr>
            </a:p>
          </p:txBody>
        </p:sp>
      </p:grpSp>
      <p:sp>
        <p:nvSpPr>
          <p:cNvPr id="178" name="Google Shape;178;p8"/>
          <p:cNvSpPr txBox="1"/>
          <p:nvPr/>
        </p:nvSpPr>
        <p:spPr>
          <a:xfrm>
            <a:off x="2269789" y="1715000"/>
            <a:ext cx="8205900" cy="294291"/>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Молитва</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в</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еврейском</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законе</a:t>
            </a:r>
            <a:endParaRPr sz="1800" b="1" kern="1200" dirty="0">
              <a:solidFill>
                <a:srgbClr val="1A969B"/>
              </a:solidFill>
              <a:latin typeface="Calibri" panose="020F0502020204030204" pitchFamily="34" charset="0"/>
              <a:cs typeface="Calibri" panose="020F0502020204030204" pitchFamily="34" charset="0"/>
            </a:endParaRPr>
          </a:p>
        </p:txBody>
      </p:sp>
      <p:sp>
        <p:nvSpPr>
          <p:cNvPr id="179" name="Google Shape;179;p8"/>
          <p:cNvSpPr txBox="1"/>
          <p:nvPr/>
        </p:nvSpPr>
        <p:spPr>
          <a:xfrm>
            <a:off x="2155410" y="1198274"/>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Рамбам</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Мишне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Тора</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Законы</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молитвы</a:t>
            </a:r>
            <a:r>
              <a:rPr lang="en-US" sz="1800" b="1" kern="1200" dirty="0">
                <a:solidFill>
                  <a:srgbClr val="1A969B"/>
                </a:solidFill>
                <a:latin typeface="Calibri" panose="020F0502020204030204" pitchFamily="34" charset="0"/>
                <a:cs typeface="Calibri" panose="020F0502020204030204" pitchFamily="34" charset="0"/>
              </a:rPr>
              <a:t>, 1:1-2</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1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94" name="Google Shape;194;p10"/>
          <p:cNvSpPr txBox="1"/>
          <p:nvPr/>
        </p:nvSpPr>
        <p:spPr>
          <a:xfrm>
            <a:off x="2284624" y="1718611"/>
            <a:ext cx="9144000" cy="3165733"/>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здесь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корректности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однако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определенно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концепция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состоит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вовсе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является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обязанной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выражением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милости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Создателя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благословен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слышит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отвечает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наши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призывы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Нему</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195" name="Google Shape;195;p10"/>
          <p:cNvGrpSpPr/>
          <p:nvPr/>
        </p:nvGrpSpPr>
        <p:grpSpPr>
          <a:xfrm>
            <a:off x="2284625" y="1063911"/>
            <a:ext cx="4877100" cy="476933"/>
            <a:chOff x="2423055" y="1467204"/>
            <a:chExt cx="4877100" cy="476933"/>
          </a:xfrm>
        </p:grpSpPr>
        <p:sp>
          <p:nvSpPr>
            <p:cNvPr id="196" name="Google Shape;196;p10"/>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7" name="Google Shape;197;p10"/>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7</a:t>
              </a:r>
              <a:endParaRPr sz="2400" dirty="0">
                <a:solidFill>
                  <a:schemeClr val="dk1"/>
                </a:solidFill>
                <a:latin typeface="Arial"/>
                <a:ea typeface="Arial"/>
                <a:cs typeface="Arial"/>
                <a:sym typeface="Arial"/>
              </a:endParaRPr>
            </a:p>
          </p:txBody>
        </p:sp>
      </p:grpSp>
      <p:sp>
        <p:nvSpPr>
          <p:cNvPr id="199" name="Google Shape;199;p10"/>
          <p:cNvSpPr txBox="1"/>
          <p:nvPr/>
        </p:nvSpPr>
        <p:spPr>
          <a:xfrm>
            <a:off x="2163551" y="1697328"/>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Рамбан</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Книга</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заповедей</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Заповедь</a:t>
            </a:r>
            <a:r>
              <a:rPr lang="en-US" sz="1800" b="1" kern="1200" dirty="0">
                <a:solidFill>
                  <a:srgbClr val="1A969B"/>
                </a:solidFill>
                <a:latin typeface="Calibri" panose="020F0502020204030204" pitchFamily="34" charset="0"/>
                <a:cs typeface="Calibri" panose="020F0502020204030204" pitchFamily="34" charset="0"/>
              </a:rPr>
              <a:t> 5</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1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05" name="Google Shape;205;p11"/>
          <p:cNvSpPr txBox="1"/>
          <p:nvPr/>
        </p:nvSpPr>
        <p:spPr>
          <a:xfrm>
            <a:off x="2285029" y="1093585"/>
            <a:ext cx="9144000" cy="10262676"/>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Маймонид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начале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Законов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пишет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ежедневная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заповедь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противопоставляется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встречающееся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разных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источниках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является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предписанием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мудрецов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Кроме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принять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утверждает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Рамбам</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заповедь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источник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берет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основу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доказать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ежедневная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обязанность</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Эти вопросы подробно обсуждались. Утверждение </a:t>
            </a:r>
            <a:r>
              <a:rPr lang="ru-RU" sz="2100" kern="1200" dirty="0" err="1">
                <a:solidFill>
                  <a:schemeClr val="dk1"/>
                </a:solidFill>
                <a:latin typeface="Calibri" panose="020F0502020204030204" pitchFamily="34" charset="0"/>
                <a:cs typeface="Calibri" panose="020F0502020204030204" pitchFamily="34" charset="0"/>
              </a:rPr>
              <a:t>Рамбама</a:t>
            </a:r>
            <a:r>
              <a:rPr lang="ru-RU" sz="2100" kern="1200" dirty="0">
                <a:solidFill>
                  <a:schemeClr val="dk1"/>
                </a:solidFill>
                <a:latin typeface="Calibri" panose="020F0502020204030204" pitchFamily="34" charset="0"/>
                <a:cs typeface="Calibri" panose="020F0502020204030204" pitchFamily="34" charset="0"/>
              </a:rPr>
              <a:t> о том, что молитва — это заповедь Торы, относится к тем случаям, когда люди чувствуют, что им чего-то не хватает. В такие моменты просить о помощи заповедано. Что же касается обязанности молиться ежедневно, то абсурдно утверждать, что эта заповедь должна исполняться лишь изредка. Значит мы делаем вывод, что её надлежит соблюдать ежедневно. Однако, несмотря на это, сказанное все ещё не обрело достаточную ясность.</a:t>
            </a: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sp>
        <p:nvSpPr>
          <p:cNvPr id="206" name="Google Shape;206;p11"/>
          <p:cNvSpPr/>
          <p:nvPr/>
        </p:nvSpPr>
        <p:spPr>
          <a:xfrm rot="10800000" flipH="1">
            <a:off x="2285029" y="760487"/>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207" name="Google Shape;207;p11"/>
          <p:cNvSpPr txBox="1">
            <a:spLocks noGrp="1"/>
          </p:cNvSpPr>
          <p:nvPr>
            <p:ph type="title"/>
          </p:nvPr>
        </p:nvSpPr>
        <p:spPr>
          <a:xfrm>
            <a:off x="2285030" y="433625"/>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p13"/>
          <p:cNvPicPr preferRelativeResize="0"/>
          <p:nvPr/>
        </p:nvPicPr>
        <p:blipFill rotWithShape="1">
          <a:blip r:embed="rId3">
            <a:alphaModFix/>
          </a:blip>
          <a:srcRect/>
          <a:stretch/>
        </p:blipFill>
        <p:spPr>
          <a:xfrm>
            <a:off x="10982" y="0"/>
            <a:ext cx="12192000" cy="6858000"/>
          </a:xfrm>
          <a:prstGeom prst="rect">
            <a:avLst/>
          </a:prstGeom>
          <a:noFill/>
          <a:ln>
            <a:noFill/>
          </a:ln>
        </p:spPr>
      </p:pic>
      <p:sp>
        <p:nvSpPr>
          <p:cNvPr id="222" name="Google Shape;222;p13"/>
          <p:cNvSpPr txBox="1"/>
          <p:nvPr/>
        </p:nvSpPr>
        <p:spPr>
          <a:xfrm>
            <a:off x="2286000" y="1697336"/>
            <a:ext cx="9144000" cy="5925656"/>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Мнение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нашего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учителя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Рамбама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заключается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заповедь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молиться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каждый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основана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стихе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будете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служить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вашему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служение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должно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ежедневным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ежедневным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вероятно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могли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утверждать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осуществляется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единожды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жизнь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снесёт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разум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Поэтому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обязанность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должна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ежедневной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количество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определено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точки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зрения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достаточно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grpSp>
        <p:nvGrpSpPr>
          <p:cNvPr id="223" name="Google Shape;223;p13"/>
          <p:cNvGrpSpPr/>
          <p:nvPr/>
        </p:nvGrpSpPr>
        <p:grpSpPr>
          <a:xfrm>
            <a:off x="2284625" y="1063911"/>
            <a:ext cx="4877100" cy="476933"/>
            <a:chOff x="2423055" y="1467204"/>
            <a:chExt cx="4877100" cy="476933"/>
          </a:xfrm>
        </p:grpSpPr>
        <p:sp>
          <p:nvSpPr>
            <p:cNvPr id="224" name="Google Shape;224;p13"/>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25" name="Google Shape;225;p13"/>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8</a:t>
              </a:r>
              <a:endParaRPr sz="2400" dirty="0">
                <a:solidFill>
                  <a:schemeClr val="dk1"/>
                </a:solidFill>
                <a:latin typeface="Arial"/>
                <a:ea typeface="Arial"/>
                <a:cs typeface="Arial"/>
                <a:sym typeface="Arial"/>
              </a:endParaRPr>
            </a:p>
          </p:txBody>
        </p:sp>
      </p:grpSp>
      <p:sp>
        <p:nvSpPr>
          <p:cNvPr id="227" name="Google Shape;227;p13"/>
          <p:cNvSpPr txBox="1"/>
          <p:nvPr/>
        </p:nvSpPr>
        <p:spPr>
          <a:xfrm>
            <a:off x="2163551" y="1697328"/>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Кесеф</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Мишне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Законы</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о</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молитве</a:t>
            </a:r>
            <a:r>
              <a:rPr lang="en-US" sz="1800" b="1" kern="1200" dirty="0">
                <a:solidFill>
                  <a:srgbClr val="1A969B"/>
                </a:solidFill>
                <a:latin typeface="Calibri" panose="020F0502020204030204" pitchFamily="34" charset="0"/>
                <a:cs typeface="Calibri" panose="020F0502020204030204" pitchFamily="34" charset="0"/>
              </a:rPr>
              <a:t> 1:1</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p1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33" name="Google Shape;233;p14"/>
          <p:cNvSpPr txBox="1"/>
          <p:nvPr/>
        </p:nvSpPr>
        <p:spPr>
          <a:xfrm>
            <a:off x="2285029" y="2094942"/>
            <a:ext cx="9144000" cy="3165733"/>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время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форма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мнению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авторитетов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считается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заповедью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взывать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трубить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время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войны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гласит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пойдёте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войной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земле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вашей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против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врага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притесняет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трубите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прерывисто</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234" name="Google Shape;234;p14"/>
          <p:cNvSpPr/>
          <p:nvPr/>
        </p:nvSpPr>
        <p:spPr>
          <a:xfrm rot="10800000" flipH="1">
            <a:off x="2285029" y="1441804"/>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235" name="Google Shape;235;p14"/>
          <p:cNvSpPr txBox="1">
            <a:spLocks noGrp="1"/>
          </p:cNvSpPr>
          <p:nvPr>
            <p:ph type="title"/>
          </p:nvPr>
        </p:nvSpPr>
        <p:spPr>
          <a:xfrm>
            <a:off x="2285030" y="1114942"/>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237" name="Google Shape;237;p14"/>
          <p:cNvSpPr txBox="1"/>
          <p:nvPr/>
        </p:nvSpPr>
        <p:spPr>
          <a:xfrm>
            <a:off x="2285029" y="1731637"/>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Полное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соглашение</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243" name="Google Shape;243;p1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44" name="Google Shape;244;p15"/>
          <p:cNvSpPr txBox="1"/>
          <p:nvPr/>
        </p:nvSpPr>
        <p:spPr>
          <a:xfrm>
            <a:off x="2284624" y="1718611"/>
            <a:ext cx="9144000" cy="3954283"/>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Существует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повелевающая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заповедь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взывать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трубить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любом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бедствии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постигает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общину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Против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врага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угнетает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трубите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прерывисто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всё</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оборачивается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бедствием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засуха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саранча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подобное</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взывайте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из-за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трубите</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grpSp>
        <p:nvGrpSpPr>
          <p:cNvPr id="245" name="Google Shape;245;p15"/>
          <p:cNvGrpSpPr/>
          <p:nvPr/>
        </p:nvGrpSpPr>
        <p:grpSpPr>
          <a:xfrm>
            <a:off x="2284625" y="1063911"/>
            <a:ext cx="4877100" cy="476933"/>
            <a:chOff x="2423055" y="1467204"/>
            <a:chExt cx="4877100" cy="476933"/>
          </a:xfrm>
        </p:grpSpPr>
        <p:sp>
          <p:nvSpPr>
            <p:cNvPr id="246" name="Google Shape;246;p15"/>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47" name="Google Shape;247;p15"/>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9</a:t>
              </a:r>
              <a:endParaRPr sz="2400" dirty="0">
                <a:solidFill>
                  <a:schemeClr val="dk1"/>
                </a:solidFill>
                <a:latin typeface="Arial"/>
                <a:ea typeface="Arial"/>
                <a:cs typeface="Arial"/>
                <a:sym typeface="Arial"/>
              </a:endParaRPr>
            </a:p>
          </p:txBody>
        </p:sp>
      </p:grpSp>
      <p:sp>
        <p:nvSpPr>
          <p:cNvPr id="249" name="Google Shape;249;p15"/>
          <p:cNvSpPr txBox="1"/>
          <p:nvPr/>
        </p:nvSpPr>
        <p:spPr>
          <a:xfrm>
            <a:off x="2163550" y="1697326"/>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Рамбам</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Мишне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Тора</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Законы</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постов</a:t>
            </a:r>
            <a:r>
              <a:rPr lang="en-US" sz="1800" b="1" kern="1200" dirty="0">
                <a:solidFill>
                  <a:srgbClr val="1A969B"/>
                </a:solidFill>
                <a:latin typeface="Calibri" panose="020F0502020204030204" pitchFamily="34" charset="0"/>
                <a:cs typeface="Calibri" panose="020F0502020204030204" pitchFamily="34" charset="0"/>
              </a:rPr>
              <a:t>, 1:1</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255" name="Google Shape;255;p1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56" name="Google Shape;256;p16"/>
          <p:cNvSpPr txBox="1"/>
          <p:nvPr/>
        </p:nvSpPr>
        <p:spPr>
          <a:xfrm>
            <a:off x="2284624" y="947646"/>
            <a:ext cx="9144000" cy="11051225"/>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говорил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Сделай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себе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две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серебряные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чеканной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работы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сделай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будут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служить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тебе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созыва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общества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движения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станов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затрубят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соберется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тебе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общество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входу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шатра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собрания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одну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трубу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затрубят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соберутся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тебе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князья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тысяченачальники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Израиля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затрубите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прерывисто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поднимутся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станы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стоящие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востоку</a:t>
            </a:r>
            <a:r>
              <a:rPr lang="en-US" sz="2100" kern="1200" dirty="0">
                <a:solidFill>
                  <a:schemeClr val="dk1"/>
                </a:solidFill>
                <a:latin typeface="Calibri" panose="020F0502020204030204" pitchFamily="34" charset="0"/>
                <a:cs typeface="Calibri" panose="020F0502020204030204" pitchFamily="34" charset="0"/>
              </a:rPr>
              <a:t>.”</a:t>
            </a:r>
            <a:endParaRPr lang="ru-RU"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Когда затрубите прерывисто во второй раз, поднимутся станы, стоящие к югу; пусть прерывисто трубят при отправлении их в путь.</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А когда [нужно] созывать собрание, трубите протяжно, но не прерывисто. Сыны Аарона, священники, должны трубить в трубы: и будет это вам законом вечным в поколениях ваших. И когда пойдете войной в земле вашей против врага, который притесняет вас, трубите в трубы прерывисто, и будете помянуты перед Г-</a:t>
            </a:r>
            <a:r>
              <a:rPr lang="ru-RU" sz="2100" kern="1200" dirty="0" err="1">
                <a:solidFill>
                  <a:schemeClr val="dk1"/>
                </a:solidFill>
                <a:latin typeface="Calibri" panose="020F0502020204030204" pitchFamily="34" charset="0"/>
                <a:cs typeface="Calibri" panose="020F0502020204030204" pitchFamily="34" charset="0"/>
              </a:rPr>
              <a:t>сподом</a:t>
            </a:r>
            <a:r>
              <a:rPr lang="ru-RU" sz="2100" kern="1200" dirty="0">
                <a:solidFill>
                  <a:schemeClr val="dk1"/>
                </a:solidFill>
                <a:latin typeface="Calibri" panose="020F0502020204030204" pitchFamily="34" charset="0"/>
                <a:cs typeface="Calibri" panose="020F0502020204030204" pitchFamily="34" charset="0"/>
              </a:rPr>
              <a:t>, Б-гом вашим, и спасетесь от врагов ваших.”</a:t>
            </a:r>
          </a:p>
          <a:p>
            <a:pPr marL="12700" marR="5080" lvl="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grpSp>
        <p:nvGrpSpPr>
          <p:cNvPr id="257" name="Google Shape;257;p16"/>
          <p:cNvGrpSpPr/>
          <p:nvPr/>
        </p:nvGrpSpPr>
        <p:grpSpPr>
          <a:xfrm>
            <a:off x="2284625" y="292946"/>
            <a:ext cx="4877100" cy="476933"/>
            <a:chOff x="2423055" y="1467204"/>
            <a:chExt cx="4877100" cy="476933"/>
          </a:xfrm>
        </p:grpSpPr>
        <p:sp>
          <p:nvSpPr>
            <p:cNvPr id="258" name="Google Shape;258;p16"/>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59" name="Google Shape;259;p16"/>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10</a:t>
              </a:r>
              <a:endParaRPr sz="2400" dirty="0">
                <a:solidFill>
                  <a:schemeClr val="dk1"/>
                </a:solidFill>
                <a:latin typeface="Arial"/>
                <a:ea typeface="Arial"/>
                <a:cs typeface="Arial"/>
                <a:sym typeface="Arial"/>
              </a:endParaRPr>
            </a:p>
          </p:txBody>
        </p:sp>
      </p:grpSp>
      <p:sp>
        <p:nvSpPr>
          <p:cNvPr id="261" name="Google Shape;261;p16"/>
          <p:cNvSpPr txBox="1"/>
          <p:nvPr/>
        </p:nvSpPr>
        <p:spPr>
          <a:xfrm>
            <a:off x="2163551" y="926363"/>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Бемидбар</a:t>
            </a:r>
            <a:r>
              <a:rPr lang="en-US" sz="1800" b="1" kern="1200" dirty="0">
                <a:solidFill>
                  <a:srgbClr val="1A969B"/>
                </a:solidFill>
                <a:latin typeface="Calibri" panose="020F0502020204030204" pitchFamily="34" charset="0"/>
                <a:cs typeface="Calibri" panose="020F0502020204030204" pitchFamily="34" charset="0"/>
              </a:rPr>
              <a:t>, 10:1-9</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4" name="Google Shape;274;p1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75" name="Google Shape;275;p18"/>
          <p:cNvSpPr txBox="1"/>
          <p:nvPr/>
        </p:nvSpPr>
        <p:spPr>
          <a:xfrm>
            <a:off x="2285029" y="2094942"/>
            <a:ext cx="9144000" cy="3165733"/>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Таким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образом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следуя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алахическому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объяснению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люди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чувствуют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нужды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сталкивается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войной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т.д</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никогда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вовсе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молились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уровне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требует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молятся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еще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считается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предписанной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мудрецами</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276" name="Google Shape;276;p18"/>
          <p:cNvSpPr/>
          <p:nvPr/>
        </p:nvSpPr>
        <p:spPr>
          <a:xfrm rot="10800000" flipH="1">
            <a:off x="2285029" y="1441804"/>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277" name="Google Shape;277;p18"/>
          <p:cNvSpPr txBox="1">
            <a:spLocks noGrp="1"/>
          </p:cNvSpPr>
          <p:nvPr>
            <p:ph type="title"/>
          </p:nvPr>
        </p:nvSpPr>
        <p:spPr>
          <a:xfrm>
            <a:off x="2285030" y="1114942"/>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279" name="Google Shape;279;p18"/>
          <p:cNvSpPr txBox="1"/>
          <p:nvPr/>
        </p:nvSpPr>
        <p:spPr>
          <a:xfrm>
            <a:off x="2285035" y="1683700"/>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Жизнь</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без</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молитвы</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согласно</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определению</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Торы</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p1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86" name="Google Shape;286;p19"/>
          <p:cNvSpPr txBox="1"/>
          <p:nvPr/>
        </p:nvSpPr>
        <p:spPr>
          <a:xfrm>
            <a:off x="377861" y="243887"/>
            <a:ext cx="8000020" cy="1494620"/>
          </a:xfrm>
          <a:prstGeom prst="rect">
            <a:avLst/>
          </a:prstGeom>
          <a:noFill/>
          <a:ln>
            <a:noFill/>
          </a:ln>
        </p:spPr>
        <p:txBody>
          <a:bodyPr spcFirstLastPara="1" wrap="square" lIns="0" tIns="17125" rIns="0" bIns="0" anchor="t" anchorCtr="0">
            <a:spAutoFit/>
          </a:bodyPr>
          <a:lstStyle/>
          <a:p>
            <a:pPr marL="12700" lvl="1" indent="0">
              <a:buSzPts val="3200"/>
              <a:buFont typeface="Arial"/>
              <a:buNone/>
            </a:pPr>
            <a:r>
              <a:rPr lang="ru-RU" sz="4800" b="1" kern="1200" dirty="0">
                <a:solidFill>
                  <a:srgbClr val="1B969B"/>
                </a:solidFill>
                <a:latin typeface="Arial Black" panose="020B0A04020102020204" pitchFamily="34" charset="0"/>
              </a:rPr>
              <a:t>Б</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Истинная</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потребность</a:t>
            </a:r>
            <a:endParaRPr sz="4800" b="1" kern="1200" dirty="0">
              <a:solidFill>
                <a:srgbClr val="1B969B"/>
              </a:solidFill>
              <a:latin typeface="Arial Black" panose="020B0A04020102020204" pitchFamily="34" charset="0"/>
            </a:endParaRPr>
          </a:p>
        </p:txBody>
      </p:sp>
      <p:grpSp>
        <p:nvGrpSpPr>
          <p:cNvPr id="287" name="Google Shape;287;p19"/>
          <p:cNvGrpSpPr/>
          <p:nvPr/>
        </p:nvGrpSpPr>
        <p:grpSpPr>
          <a:xfrm>
            <a:off x="9646231" y="5640682"/>
            <a:ext cx="1762800" cy="486015"/>
            <a:chOff x="9646231" y="5640682"/>
            <a:chExt cx="1762800" cy="486015"/>
          </a:xfrm>
        </p:grpSpPr>
        <p:sp>
          <p:nvSpPr>
            <p:cNvPr id="288" name="Google Shape;288;p19"/>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289" name="Google Shape;289;p19"/>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solidFill>
                    <a:schemeClr val="lt1"/>
                  </a:solidFill>
                </a:rPr>
                <a:t>Экев</a:t>
              </a:r>
              <a:endParaRPr sz="1400" strike="noStrike">
                <a:solidFill>
                  <a:schemeClr val="lt1"/>
                </a:solidFill>
                <a:latin typeface="Arial"/>
                <a:ea typeface="Arial"/>
                <a:cs typeface="Arial"/>
                <a:sym typeface="Arial"/>
              </a:endParaRPr>
            </a:p>
          </p:txBody>
        </p:sp>
      </p:grpSp>
      <p:grpSp>
        <p:nvGrpSpPr>
          <p:cNvPr id="2" name="קבוצה 1">
            <a:extLst>
              <a:ext uri="{FF2B5EF4-FFF2-40B4-BE49-F238E27FC236}">
                <a16:creationId xmlns:a16="http://schemas.microsoft.com/office/drawing/2014/main" id="{9B124CF3-EEA7-90A5-98FF-CB3C83DC1F30}"/>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1CCC112B-C080-FE68-9C6B-A738B8C03AE5}"/>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CFB53191-224A-1323-FAED-895058FD520C}"/>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D0A63FB0-4328-8508-44D1-383483EEDBE1}"/>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E0901E66-27C0-04F0-D732-904F36F864F2}"/>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85B6B473-05FD-4C93-B470-5C37F9553933}"/>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870AA595-F8A2-78E0-3FFF-A10D02B6DF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220E4438-3C09-5DBC-467D-51BC17D4E07A}"/>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8E9F21F8-C4B7-5661-4016-073899C027F0}"/>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lvl="0" algn="ctr"/>
              <a:r>
                <a:rPr lang="en-US" dirty="0" err="1">
                  <a:solidFill>
                    <a:schemeClr val="lt1"/>
                  </a:solidFill>
                </a:rPr>
                <a:t>Экев</a:t>
              </a:r>
              <a:endParaRPr lang="ru-RU" sz="1400" strike="noStrike" dirty="0">
                <a:solidFill>
                  <a:schemeClr val="lt1"/>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2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95" name="Google Shape;295;p20"/>
          <p:cNvSpPr txBox="1"/>
          <p:nvPr/>
        </p:nvSpPr>
        <p:spPr>
          <a:xfrm>
            <a:off x="2285029" y="1211177"/>
            <a:ext cx="9144000" cy="2771459"/>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Этот </a:t>
            </a:r>
            <a:r>
              <a:rPr lang="en-US" sz="2100" kern="1200" dirty="0" err="1">
                <a:solidFill>
                  <a:schemeClr val="dk1"/>
                </a:solidFill>
                <a:latin typeface="Calibri" panose="020F0502020204030204" pitchFamily="34" charset="0"/>
                <a:cs typeface="Calibri" panose="020F0502020204030204" pitchFamily="34" charset="0"/>
              </a:rPr>
              <a:t>вопрос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лишь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подчеркивает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значимость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хасидского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поскольку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именно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благодаря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текст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Исраэль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достигают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уровня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требует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Тора</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sp>
        <p:nvSpPr>
          <p:cNvPr id="296" name="Google Shape;296;p20"/>
          <p:cNvSpPr/>
          <p:nvPr/>
        </p:nvSpPr>
        <p:spPr>
          <a:xfrm rot="10800000" flipH="1">
            <a:off x="2285029" y="996311"/>
            <a:ext cx="1034558" cy="12690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297" name="Google Shape;297;p20"/>
          <p:cNvSpPr txBox="1">
            <a:spLocks noGrp="1"/>
          </p:cNvSpPr>
          <p:nvPr>
            <p:ph type="title"/>
          </p:nvPr>
        </p:nvSpPr>
        <p:spPr>
          <a:xfrm>
            <a:off x="2285030" y="673137"/>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299" name="Google Shape;299;p20"/>
          <p:cNvSpPr txBox="1"/>
          <p:nvPr/>
        </p:nvSpPr>
        <p:spPr>
          <a:xfrm>
            <a:off x="2285029" y="2983167"/>
            <a:ext cx="9144000" cy="3954283"/>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Размышляя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величии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приходишь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осознанию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выводу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насколько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ничтожен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учитывая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ограниченность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узость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Нехватка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пищи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ослабляет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силу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интеллекта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нехватка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приводит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спутанности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мысли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целом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зависит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форм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жизни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стоящих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животных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растений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неодушевленных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предметов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существовать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может</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301" name="Google Shape;301;p20"/>
          <p:cNvSpPr txBox="1"/>
          <p:nvPr/>
        </p:nvSpPr>
        <p:spPr>
          <a:xfrm>
            <a:off x="2285029" y="2579112"/>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Материальная</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низость</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2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08" name="Google Shape;308;p21"/>
          <p:cNvSpPr txBox="1"/>
          <p:nvPr/>
        </p:nvSpPr>
        <p:spPr>
          <a:xfrm>
            <a:off x="2286000" y="918642"/>
            <a:ext cx="9144000" cy="9474127"/>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самое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верно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применительно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нашему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духовному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состоянию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Размышляя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величии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насколько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наша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душа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ринулась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больших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высот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большие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глубины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осознаем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насколько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жалко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состояние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особенно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верно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честно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оцениваем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двух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контролирует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правит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нами</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положительное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отрицательное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достичь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цели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уйти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пришли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него</a:t>
            </a:r>
            <a:r>
              <a:rPr lang="en-US" sz="2100" kern="1200" dirty="0">
                <a:solidFill>
                  <a:schemeClr val="dk1"/>
                </a:solidFill>
                <a:latin typeface="Calibri" panose="020F0502020204030204" pitchFamily="34" charset="0"/>
                <a:cs typeface="Calibri" panose="020F0502020204030204" pitchFamily="34" charset="0"/>
              </a:rPr>
              <a:t>”.</a:t>
            </a:r>
            <a:endParaRPr lang="he-IL"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Ощущая ничтожность своего состояния, чувствуешь великую ущербность. Как говорит второй Любавичский Ребе: “Вспомнив о своем стесненном положении… бедняк или неимущий тотчас разражаются горькими слезами”.</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Поскольку чувство ничтожности и ущербности волнуют его по-настоящему, это возводит его молитву о нуждах в ранг заповеди Торы.</a:t>
            </a:r>
          </a:p>
          <a:p>
            <a:pPr marL="12700" marR="5080" lvl="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sp>
        <p:nvSpPr>
          <p:cNvPr id="310" name="Google Shape;310;p21"/>
          <p:cNvSpPr txBox="1"/>
          <p:nvPr/>
        </p:nvSpPr>
        <p:spPr>
          <a:xfrm>
            <a:off x="2286000" y="555337"/>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Духовная</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низость</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Google Shape;322;p23"/>
          <p:cNvPicPr preferRelativeResize="0"/>
          <p:nvPr/>
        </p:nvPicPr>
        <p:blipFill rotWithShape="1">
          <a:blip r:embed="rId3">
            <a:alphaModFix/>
          </a:blip>
          <a:srcRect/>
          <a:stretch/>
        </p:blipFill>
        <p:spPr>
          <a:xfrm>
            <a:off x="0" y="-1691"/>
            <a:ext cx="12192000" cy="6858000"/>
          </a:xfrm>
          <a:prstGeom prst="rect">
            <a:avLst/>
          </a:prstGeom>
          <a:noFill/>
          <a:ln>
            <a:noFill/>
          </a:ln>
        </p:spPr>
      </p:pic>
      <p:sp>
        <p:nvSpPr>
          <p:cNvPr id="323" name="Google Shape;323;p23"/>
          <p:cNvSpPr txBox="1"/>
          <p:nvPr/>
        </p:nvSpPr>
        <p:spPr>
          <a:xfrm>
            <a:off x="2286000" y="1150058"/>
            <a:ext cx="9144000" cy="6319930"/>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Эта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включает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себя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заповедь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взывать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трубить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время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войны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Ибо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взываем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правую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сторону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нуждающихся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спасти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судящих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душу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подразумевая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внутреннюю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битву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описанную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книге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время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две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души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сражаются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друг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другом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контроль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телом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членами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Злое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начало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чуждый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бог</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внутри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тебя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ведет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войну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земле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пытаясь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захватить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контроль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органы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сухожилиями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тела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мыслями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речью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действием</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тремя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одеяниями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души</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sp>
        <p:nvSpPr>
          <p:cNvPr id="325" name="Google Shape;325;p23"/>
          <p:cNvSpPr txBox="1"/>
          <p:nvPr/>
        </p:nvSpPr>
        <p:spPr>
          <a:xfrm>
            <a:off x="2286000" y="786753"/>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Молитва</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по</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Торе</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pic>
        <p:nvPicPr>
          <p:cNvPr id="331" name="Google Shape;331;p2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32" name="Google Shape;332;p24"/>
          <p:cNvSpPr txBox="1"/>
          <p:nvPr/>
        </p:nvSpPr>
        <p:spPr>
          <a:xfrm>
            <a:off x="2284624" y="1718611"/>
            <a:ext cx="9144000" cy="1982910"/>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Перед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следует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размышлять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превознесенности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ничтожности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человека</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grpSp>
        <p:nvGrpSpPr>
          <p:cNvPr id="333" name="Google Shape;333;p24"/>
          <p:cNvGrpSpPr/>
          <p:nvPr/>
        </p:nvGrpSpPr>
        <p:grpSpPr>
          <a:xfrm>
            <a:off x="2284625" y="1063911"/>
            <a:ext cx="4877100" cy="476933"/>
            <a:chOff x="2423055" y="1467204"/>
            <a:chExt cx="4877100" cy="476933"/>
          </a:xfrm>
        </p:grpSpPr>
        <p:sp>
          <p:nvSpPr>
            <p:cNvPr id="334" name="Google Shape;334;p24"/>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35" name="Google Shape;335;p24"/>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11</a:t>
              </a:r>
              <a:endParaRPr sz="2400" dirty="0">
                <a:solidFill>
                  <a:schemeClr val="dk1"/>
                </a:solidFill>
                <a:latin typeface="Arial"/>
                <a:ea typeface="Arial"/>
                <a:cs typeface="Arial"/>
                <a:sym typeface="Arial"/>
              </a:endParaRPr>
            </a:p>
          </p:txBody>
        </p:sp>
      </p:grpSp>
      <p:sp>
        <p:nvSpPr>
          <p:cNvPr id="337" name="Google Shape;337;p24"/>
          <p:cNvSpPr txBox="1"/>
          <p:nvPr/>
        </p:nvSpPr>
        <p:spPr>
          <a:xfrm>
            <a:off x="2163550" y="1697326"/>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Шульхан</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Арух</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Орах</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Хаим</a:t>
            </a:r>
            <a:r>
              <a:rPr lang="en-US" sz="1800" b="1" kern="1200" dirty="0">
                <a:solidFill>
                  <a:srgbClr val="1A969B"/>
                </a:solidFill>
                <a:latin typeface="Calibri" panose="020F0502020204030204" pitchFamily="34" charset="0"/>
                <a:cs typeface="Calibri" panose="020F0502020204030204" pitchFamily="34" charset="0"/>
              </a:rPr>
              <a:t>, 91:1</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2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43" name="Google Shape;343;p25"/>
          <p:cNvSpPr txBox="1"/>
          <p:nvPr/>
        </p:nvSpPr>
        <p:spPr>
          <a:xfrm>
            <a:off x="336817" y="247439"/>
            <a:ext cx="7905139" cy="755956"/>
          </a:xfrm>
          <a:prstGeom prst="rect">
            <a:avLst/>
          </a:prstGeom>
          <a:noFill/>
          <a:ln>
            <a:noFill/>
          </a:ln>
        </p:spPr>
        <p:txBody>
          <a:bodyPr spcFirstLastPara="1" wrap="square" lIns="0" tIns="17125" rIns="0" bIns="0" anchor="t" anchorCtr="0">
            <a:spAutoFit/>
          </a:bodyPr>
          <a:lstStyle/>
          <a:p>
            <a:pPr marL="12700" lvl="1" indent="0">
              <a:buSzPts val="3200"/>
              <a:buFont typeface="Arial"/>
              <a:buNone/>
            </a:pPr>
            <a:r>
              <a:rPr lang="ru-RU" sz="4800" b="1" kern="1200" dirty="0">
                <a:solidFill>
                  <a:srgbClr val="1B969B"/>
                </a:solidFill>
                <a:latin typeface="Arial Black" panose="020B0A04020102020204" pitchFamily="34" charset="0"/>
              </a:rPr>
              <a:t>В</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Лестница</a:t>
            </a:r>
            <a:r>
              <a:rPr lang="en-US" sz="4800" b="1" kern="1200" dirty="0">
                <a:solidFill>
                  <a:srgbClr val="1B969B"/>
                </a:solidFill>
                <a:latin typeface="Arial Black" panose="020B0A04020102020204" pitchFamily="34" charset="0"/>
              </a:rPr>
              <a:t> </a:t>
            </a:r>
            <a:r>
              <a:rPr lang="en-US" sz="4800" b="1" kern="1200" dirty="0" err="1">
                <a:solidFill>
                  <a:srgbClr val="1B969B"/>
                </a:solidFill>
                <a:latin typeface="Arial Black" panose="020B0A04020102020204" pitchFamily="34" charset="0"/>
              </a:rPr>
              <a:t>молитвы</a:t>
            </a:r>
            <a:endParaRPr sz="4800" b="1" kern="1200" dirty="0">
              <a:solidFill>
                <a:srgbClr val="1B969B"/>
              </a:solidFill>
              <a:latin typeface="Arial Black" panose="020B0A04020102020204" pitchFamily="34" charset="0"/>
            </a:endParaRPr>
          </a:p>
        </p:txBody>
      </p:sp>
      <p:grpSp>
        <p:nvGrpSpPr>
          <p:cNvPr id="344" name="Google Shape;344;p25"/>
          <p:cNvGrpSpPr/>
          <p:nvPr/>
        </p:nvGrpSpPr>
        <p:grpSpPr>
          <a:xfrm>
            <a:off x="9646231" y="5640682"/>
            <a:ext cx="1762800" cy="486015"/>
            <a:chOff x="9646231" y="5640682"/>
            <a:chExt cx="1762800" cy="486015"/>
          </a:xfrm>
        </p:grpSpPr>
        <p:sp>
          <p:nvSpPr>
            <p:cNvPr id="345" name="Google Shape;345;p25"/>
            <p:cNvSpPr/>
            <p:nvPr/>
          </p:nvSpPr>
          <p:spPr>
            <a:xfrm>
              <a:off x="9646231" y="5640682"/>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346" name="Google Shape;346;p25"/>
            <p:cNvSpPr txBox="1"/>
            <p:nvPr/>
          </p:nvSpPr>
          <p:spPr>
            <a:xfrm>
              <a:off x="9646231" y="5729800"/>
              <a:ext cx="1762800" cy="303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solidFill>
                    <a:schemeClr val="lt1"/>
                  </a:solidFill>
                </a:rPr>
                <a:t>Экев</a:t>
              </a:r>
              <a:endParaRPr sz="1400" strike="noStrike">
                <a:solidFill>
                  <a:schemeClr val="lt1"/>
                </a:solidFill>
                <a:latin typeface="Arial"/>
                <a:ea typeface="Arial"/>
                <a:cs typeface="Arial"/>
                <a:sym typeface="Arial"/>
              </a:endParaRPr>
            </a:p>
          </p:txBody>
        </p:sp>
      </p:grpSp>
      <p:grpSp>
        <p:nvGrpSpPr>
          <p:cNvPr id="2" name="קבוצה 1">
            <a:extLst>
              <a:ext uri="{FF2B5EF4-FFF2-40B4-BE49-F238E27FC236}">
                <a16:creationId xmlns:a16="http://schemas.microsoft.com/office/drawing/2014/main" id="{F20FDC61-9BF9-A423-A645-B2E8682905E3}"/>
              </a:ext>
            </a:extLst>
          </p:cNvPr>
          <p:cNvGrpSpPr/>
          <p:nvPr/>
        </p:nvGrpSpPr>
        <p:grpSpPr>
          <a:xfrm>
            <a:off x="8051469" y="3194462"/>
            <a:ext cx="4771451" cy="4180774"/>
            <a:chOff x="8051469" y="3194462"/>
            <a:chExt cx="4771451" cy="4180774"/>
          </a:xfrm>
        </p:grpSpPr>
        <p:grpSp>
          <p:nvGrpSpPr>
            <p:cNvPr id="3" name="קבוצה 2">
              <a:extLst>
                <a:ext uri="{FF2B5EF4-FFF2-40B4-BE49-F238E27FC236}">
                  <a16:creationId xmlns:a16="http://schemas.microsoft.com/office/drawing/2014/main" id="{356422D1-4AE7-C18C-2ECB-58C4825FE630}"/>
                </a:ext>
              </a:extLst>
            </p:cNvPr>
            <p:cNvGrpSpPr/>
            <p:nvPr/>
          </p:nvGrpSpPr>
          <p:grpSpPr>
            <a:xfrm>
              <a:off x="8051469" y="3194462"/>
              <a:ext cx="4771451" cy="4180774"/>
              <a:chOff x="6723019" y="2352675"/>
              <a:chExt cx="5999696" cy="4913200"/>
            </a:xfrm>
          </p:grpSpPr>
          <p:grpSp>
            <p:nvGrpSpPr>
              <p:cNvPr id="5" name="קבוצה 4">
                <a:extLst>
                  <a:ext uri="{FF2B5EF4-FFF2-40B4-BE49-F238E27FC236}">
                    <a16:creationId xmlns:a16="http://schemas.microsoft.com/office/drawing/2014/main" id="{81364023-0CAD-1A60-A3F5-2189BDA87D63}"/>
                  </a:ext>
                </a:extLst>
              </p:cNvPr>
              <p:cNvGrpSpPr/>
              <p:nvPr/>
            </p:nvGrpSpPr>
            <p:grpSpPr>
              <a:xfrm>
                <a:off x="6723019" y="2352675"/>
                <a:ext cx="5999696" cy="4913200"/>
                <a:chOff x="6723019" y="2352675"/>
                <a:chExt cx="5999696" cy="4913200"/>
              </a:xfrm>
            </p:grpSpPr>
            <p:sp>
              <p:nvSpPr>
                <p:cNvPr id="7" name="מלבן 6">
                  <a:extLst>
                    <a:ext uri="{FF2B5EF4-FFF2-40B4-BE49-F238E27FC236}">
                      <a16:creationId xmlns:a16="http://schemas.microsoft.com/office/drawing/2014/main" id="{067A1657-0E5F-CF2A-9AEF-4F4DCCA944AD}"/>
                    </a:ext>
                  </a:extLst>
                </p:cNvPr>
                <p:cNvSpPr/>
                <p:nvPr/>
              </p:nvSpPr>
              <p:spPr>
                <a:xfrm>
                  <a:off x="6858000" y="2352675"/>
                  <a:ext cx="5334000" cy="4505325"/>
                </a:xfrm>
                <a:prstGeom prst="rect">
                  <a:avLst/>
                </a:prstGeom>
                <a:solidFill>
                  <a:srgbClr val="E0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 name="קבוצה 7">
                  <a:extLst>
                    <a:ext uri="{FF2B5EF4-FFF2-40B4-BE49-F238E27FC236}">
                      <a16:creationId xmlns:a16="http://schemas.microsoft.com/office/drawing/2014/main" id="{E419C243-C4E8-AF10-173F-3FEE285FF90D}"/>
                    </a:ext>
                  </a:extLst>
                </p:cNvPr>
                <p:cNvGrpSpPr/>
                <p:nvPr/>
              </p:nvGrpSpPr>
              <p:grpSpPr>
                <a:xfrm>
                  <a:off x="6723019" y="4006425"/>
                  <a:ext cx="5999696" cy="3259450"/>
                  <a:chOff x="6723019" y="4006425"/>
                  <a:chExt cx="5999696" cy="3259450"/>
                </a:xfrm>
              </p:grpSpPr>
              <p:sp>
                <p:nvSpPr>
                  <p:cNvPr id="9" name="מלבן 8">
                    <a:extLst>
                      <a:ext uri="{FF2B5EF4-FFF2-40B4-BE49-F238E27FC236}">
                        <a16:creationId xmlns:a16="http://schemas.microsoft.com/office/drawing/2014/main" id="{F8927C13-80A7-22CC-75B3-6E8A6E339114}"/>
                      </a:ext>
                    </a:extLst>
                  </p:cNvPr>
                  <p:cNvSpPr/>
                  <p:nvPr/>
                </p:nvSpPr>
                <p:spPr>
                  <a:xfrm rot="18894284">
                    <a:off x="9465767" y="4008928"/>
                    <a:ext cx="3235485" cy="3278410"/>
                  </a:xfrm>
                  <a:prstGeom prst="rect">
                    <a:avLst/>
                  </a:prstGeom>
                  <a:solidFill>
                    <a:schemeClr val="bg1"/>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49508022-B1E8-7794-E1A7-8BEFA6C466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019" y="4006425"/>
                    <a:ext cx="5157562" cy="1833016"/>
                  </a:xfrm>
                  <a:prstGeom prst="rect">
                    <a:avLst/>
                  </a:prstGeom>
                </p:spPr>
              </p:pic>
            </p:grpSp>
          </p:grpSp>
          <p:sp>
            <p:nvSpPr>
              <p:cNvPr id="6" name="Google Shape;91;p1">
                <a:extLst>
                  <a:ext uri="{FF2B5EF4-FFF2-40B4-BE49-F238E27FC236}">
                    <a16:creationId xmlns:a16="http://schemas.microsoft.com/office/drawing/2014/main" id="{BF565215-37A7-47AA-7D6F-9379ADB4E420}"/>
                  </a:ext>
                </a:extLst>
              </p:cNvPr>
              <p:cNvSpPr/>
              <p:nvPr/>
            </p:nvSpPr>
            <p:spPr>
              <a:xfrm>
                <a:off x="9703517" y="5794659"/>
                <a:ext cx="1762795" cy="486015"/>
              </a:xfrm>
              <a:prstGeom prst="rect">
                <a:avLst/>
              </a:prstGeom>
              <a:solidFill>
                <a:srgbClr val="1B969B"/>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Font typeface="Arial"/>
                  <a:buNone/>
                </a:pPr>
                <a:endParaRPr sz="1600" b="0" i="0" u="none" strike="noStrike" cap="none" dirty="0">
                  <a:solidFill>
                    <a:schemeClr val="lt1"/>
                  </a:solidFill>
                  <a:latin typeface="Calibri"/>
                  <a:ea typeface="Calibri"/>
                  <a:cs typeface="Calibri"/>
                  <a:sym typeface="Calibri"/>
                </a:endParaRPr>
              </a:p>
            </p:txBody>
          </p:sp>
        </p:grpSp>
        <p:sp>
          <p:nvSpPr>
            <p:cNvPr id="4" name="Google Shape;92;p1">
              <a:extLst>
                <a:ext uri="{FF2B5EF4-FFF2-40B4-BE49-F238E27FC236}">
                  <a16:creationId xmlns:a16="http://schemas.microsoft.com/office/drawing/2014/main" id="{16A54A33-263F-F4E9-A20E-7E7C5AD8E51C}"/>
                </a:ext>
              </a:extLst>
            </p:cNvPr>
            <p:cNvSpPr txBox="1"/>
            <p:nvPr/>
          </p:nvSpPr>
          <p:spPr>
            <a:xfrm>
              <a:off x="10176550" y="6149413"/>
              <a:ext cx="1892430" cy="307736"/>
            </a:xfrm>
            <a:prstGeom prst="rect">
              <a:avLst/>
            </a:prstGeom>
            <a:noFill/>
            <a:ln>
              <a:noFill/>
            </a:ln>
          </p:spPr>
          <p:txBody>
            <a:bodyPr spcFirstLastPara="1" wrap="square" lIns="91425" tIns="45700" rIns="91425" bIns="45700" anchor="t" anchorCtr="0">
              <a:spAutoFit/>
            </a:bodyPr>
            <a:lstStyle/>
            <a:p>
              <a:pPr lvl="0" algn="ctr"/>
              <a:r>
                <a:rPr lang="en-US" dirty="0" err="1">
                  <a:solidFill>
                    <a:schemeClr val="lt1"/>
                  </a:solidFill>
                </a:rPr>
                <a:t>Экев</a:t>
              </a:r>
              <a:endParaRPr lang="ru-RU" sz="1400" strike="noStrike" dirty="0">
                <a:solidFill>
                  <a:schemeClr val="lt1"/>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51" name="Google Shape;351;p2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52" name="Google Shape;352;p26"/>
          <p:cNvSpPr txBox="1"/>
          <p:nvPr/>
        </p:nvSpPr>
        <p:spPr>
          <a:xfrm>
            <a:off x="2285029" y="1728575"/>
            <a:ext cx="9144000" cy="4742832"/>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достичь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ощущения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нехватки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взывать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Всевышнему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глубины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сердца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необходимо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пройти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определённый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процесс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духовного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преображения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Нужно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продолжить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Псукей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де-зимра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благословениями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Надлежит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следовать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порядку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упуская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ничего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невзирая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существующие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алахические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основания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пропуска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некоторых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частей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определённых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обстоятельствах</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353" name="Google Shape;353;p26"/>
          <p:cNvSpPr/>
          <p:nvPr/>
        </p:nvSpPr>
        <p:spPr>
          <a:xfrm rot="10800000" flipH="1">
            <a:off x="2285029" y="1441804"/>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354" name="Google Shape;354;p26"/>
          <p:cNvSpPr txBox="1">
            <a:spLocks noGrp="1"/>
          </p:cNvSpPr>
          <p:nvPr>
            <p:ph type="title"/>
          </p:nvPr>
        </p:nvSpPr>
        <p:spPr>
          <a:xfrm>
            <a:off x="2285030" y="1114942"/>
            <a:ext cx="4438500" cy="386624"/>
          </a:xfrm>
          <a:prstGeom prst="rect">
            <a:avLst/>
          </a:prstGeom>
          <a:noFill/>
          <a:ln>
            <a:noFill/>
          </a:ln>
        </p:spPr>
        <p:txBody>
          <a:bodyPr spcFirstLastPara="1" wrap="square" lIns="0" tIns="17125" rIns="0" bIns="0" anchor="ctr" anchorCtr="0">
            <a:spAutoFit/>
          </a:bodyPr>
          <a:lstStyle/>
          <a:p>
            <a:pPr marL="12700" marR="6350">
              <a:lnSpc>
                <a:spcPct val="100000"/>
              </a:lnSpc>
              <a:buClr>
                <a:srgbClr val="000000"/>
              </a:buClr>
              <a:buSzPts val="17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b="1" kern="1200" dirty="0">
              <a:solidFill>
                <a:srgbClr val="1A969B"/>
              </a:solidFill>
              <a:latin typeface="Calibri" panose="020F0502020204030204" pitchFamily="34" charset="0"/>
              <a:cs typeface="Calibri" panose="020F0502020204030204" pitchFamily="34" charset="0"/>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pic>
        <p:nvPicPr>
          <p:cNvPr id="361" name="Google Shape;361;p2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62" name="Google Shape;362;p27"/>
          <p:cNvSpPr txBox="1"/>
          <p:nvPr/>
        </p:nvSpPr>
        <p:spPr>
          <a:xfrm>
            <a:off x="2284624" y="1162800"/>
            <a:ext cx="9144000" cy="7502754"/>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называется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лестницей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лестница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состоит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множества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ступеней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ведут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снизу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вверх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ведет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Асия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Действие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Ацилут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Выделение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Б-жественного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света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Таковы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четыре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ступени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1) </a:t>
            </a:r>
            <a:r>
              <a:rPr lang="en-US" sz="2100" kern="1200" dirty="0" err="1">
                <a:solidFill>
                  <a:schemeClr val="dk1"/>
                </a:solidFill>
                <a:latin typeface="Calibri" panose="020F0502020204030204" pitchFamily="34" charset="0"/>
                <a:cs typeface="Calibri" panose="020F0502020204030204" pitchFamily="34" charset="0"/>
              </a:rPr>
              <a:t>До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благословения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Барух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ше-Амар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поднимаемся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Асия</a:t>
            </a:r>
            <a:r>
              <a:rPr lang="en-US" sz="2100" kern="1200" dirty="0">
                <a:solidFill>
                  <a:schemeClr val="dk1"/>
                </a:solidFill>
                <a:latin typeface="Calibri" panose="020F0502020204030204" pitchFamily="34" charset="0"/>
                <a:cs typeface="Calibri" panose="020F0502020204030204" pitchFamily="34" charset="0"/>
              </a:rPr>
              <a:t>. 2) </a:t>
            </a:r>
            <a:r>
              <a:rPr lang="en-US" sz="2100" kern="1200" dirty="0" err="1">
                <a:solidFill>
                  <a:schemeClr val="dk1"/>
                </a:solidFill>
                <a:latin typeface="Calibri" panose="020F0502020204030204" pitchFamily="34" charset="0"/>
                <a:cs typeface="Calibri" panose="020F0502020204030204" pitchFamily="34" charset="0"/>
              </a:rPr>
              <a:t>Оттуда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благословения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Йоцер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поднимаемся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через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Йецира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Формирование</a:t>
            </a:r>
            <a:r>
              <a:rPr lang="en-US" sz="2100" kern="1200" dirty="0">
                <a:solidFill>
                  <a:schemeClr val="dk1"/>
                </a:solidFill>
                <a:latin typeface="Calibri" panose="020F0502020204030204" pitchFamily="34" charset="0"/>
                <a:cs typeface="Calibri" panose="020F0502020204030204" pitchFamily="34" charset="0"/>
              </a:rPr>
              <a:t>»). 3)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Йоцер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Амиды</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мир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Брия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Сотворение</a:t>
            </a:r>
            <a:r>
              <a:rPr lang="en-US" sz="2100" kern="1200" dirty="0">
                <a:solidFill>
                  <a:schemeClr val="dk1"/>
                </a:solidFill>
                <a:latin typeface="Calibri" panose="020F0502020204030204" pitchFamily="34" charset="0"/>
                <a:cs typeface="Calibri" panose="020F0502020204030204" pitchFamily="34" charset="0"/>
              </a:rPr>
              <a:t>»). 4) </a:t>
            </a:r>
            <a:r>
              <a:rPr lang="en-US" sz="2100" kern="1200" dirty="0" err="1">
                <a:solidFill>
                  <a:schemeClr val="dk1"/>
                </a:solidFill>
                <a:latin typeface="Calibri" panose="020F0502020204030204" pitchFamily="34" charset="0"/>
                <a:cs typeface="Calibri" panose="020F0502020204030204" pitchFamily="34" charset="0"/>
              </a:rPr>
              <a:t>Амида</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мир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Ацилут</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В каждом из этих миров есть также подуровни; это различные главы </a:t>
            </a:r>
            <a:r>
              <a:rPr lang="ru-RU" sz="2100" kern="1200" dirty="0" err="1">
                <a:solidFill>
                  <a:schemeClr val="dk1"/>
                </a:solidFill>
                <a:latin typeface="Calibri" panose="020F0502020204030204" pitchFamily="34" charset="0"/>
                <a:cs typeface="Calibri" panose="020F0502020204030204" pitchFamily="34" charset="0"/>
              </a:rPr>
              <a:t>Теилим</a:t>
            </a:r>
            <a:r>
              <a:rPr lang="ru-RU" sz="2100" kern="1200" dirty="0">
                <a:solidFill>
                  <a:schemeClr val="dk1"/>
                </a:solidFill>
                <a:latin typeface="Calibri" panose="020F0502020204030204" pitchFamily="34" charset="0"/>
                <a:cs typeface="Calibri" panose="020F0502020204030204" pitchFamily="34" charset="0"/>
              </a:rPr>
              <a:t>, которые составляют </a:t>
            </a:r>
            <a:r>
              <a:rPr lang="ru-RU" sz="2100" kern="1200" dirty="0" err="1">
                <a:solidFill>
                  <a:schemeClr val="dk1"/>
                </a:solidFill>
                <a:latin typeface="Calibri" panose="020F0502020204030204" pitchFamily="34" charset="0"/>
                <a:cs typeface="Calibri" panose="020F0502020204030204" pitchFamily="34" charset="0"/>
              </a:rPr>
              <a:t>Псукей</a:t>
            </a:r>
            <a:r>
              <a:rPr lang="ru-RU" sz="2100" kern="1200" dirty="0">
                <a:solidFill>
                  <a:schemeClr val="dk1"/>
                </a:solidFill>
                <a:latin typeface="Calibri" panose="020F0502020204030204" pitchFamily="34" charset="0"/>
                <a:cs typeface="Calibri" panose="020F0502020204030204" pitchFamily="34" charset="0"/>
              </a:rPr>
              <a:t> де-</a:t>
            </a:r>
            <a:r>
              <a:rPr lang="ru-RU" sz="2100" kern="1200" dirty="0" err="1">
                <a:solidFill>
                  <a:schemeClr val="dk1"/>
                </a:solidFill>
                <a:latin typeface="Calibri" panose="020F0502020204030204" pitchFamily="34" charset="0"/>
                <a:cs typeface="Calibri" panose="020F0502020204030204" pitchFamily="34" charset="0"/>
              </a:rPr>
              <a:t>Зимра</a:t>
            </a:r>
            <a:r>
              <a:rPr lang="ru-RU" sz="2100" kern="1200" dirty="0">
                <a:solidFill>
                  <a:schemeClr val="dk1"/>
                </a:solidFill>
                <a:latin typeface="Calibri" panose="020F0502020204030204" pitchFamily="34" charset="0"/>
                <a:cs typeface="Calibri" panose="020F0502020204030204" pitchFamily="34" charset="0"/>
              </a:rPr>
              <a:t> и благословения перед «</a:t>
            </a:r>
            <a:r>
              <a:rPr lang="ru-RU" sz="2100" kern="1200" dirty="0" err="1">
                <a:solidFill>
                  <a:schemeClr val="dk1"/>
                </a:solidFill>
                <a:latin typeface="Calibri" panose="020F0502020204030204" pitchFamily="34" charset="0"/>
                <a:cs typeface="Calibri" panose="020F0502020204030204" pitchFamily="34" charset="0"/>
              </a:rPr>
              <a:t>Шма</a:t>
            </a:r>
            <a:r>
              <a:rPr lang="ru-RU" sz="2100" kern="1200" dirty="0">
                <a:solidFill>
                  <a:schemeClr val="dk1"/>
                </a:solidFill>
                <a:latin typeface="Calibri" panose="020F0502020204030204" pitchFamily="34" charset="0"/>
                <a:cs typeface="Calibri" panose="020F0502020204030204" pitchFamily="34" charset="0"/>
              </a:rPr>
              <a:t>»</a:t>
            </a: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grpSp>
        <p:nvGrpSpPr>
          <p:cNvPr id="363" name="Google Shape;363;p27"/>
          <p:cNvGrpSpPr/>
          <p:nvPr/>
        </p:nvGrpSpPr>
        <p:grpSpPr>
          <a:xfrm>
            <a:off x="2284625" y="508100"/>
            <a:ext cx="4877100" cy="476933"/>
            <a:chOff x="2423055" y="1467204"/>
            <a:chExt cx="4877100" cy="476933"/>
          </a:xfrm>
        </p:grpSpPr>
        <p:sp>
          <p:nvSpPr>
            <p:cNvPr id="364" name="Google Shape;364;p27"/>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65" name="Google Shape;365;p27"/>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lvl="0">
                <a:buClr>
                  <a:srgbClr val="195E68"/>
                </a:buClr>
                <a:buSzPts val="2400"/>
              </a:pPr>
              <a:r>
                <a:rPr lang="ru-RU" sz="2400" dirty="0">
                  <a:solidFill>
                    <a:srgbClr val="195E68"/>
                  </a:solidFill>
                  <a:latin typeface="Arial Black" panose="020B0A04020102020204" pitchFamily="34" charset="0"/>
                </a:rPr>
                <a:t>ПЕРВОИСТОЧНИК 12</a:t>
              </a:r>
              <a:endParaRPr sz="2400" dirty="0">
                <a:solidFill>
                  <a:schemeClr val="dk1"/>
                </a:solidFill>
                <a:latin typeface="Arial"/>
                <a:ea typeface="Arial"/>
                <a:cs typeface="Arial"/>
                <a:sym typeface="Arial"/>
              </a:endParaRPr>
            </a:p>
          </p:txBody>
        </p:sp>
      </p:grpSp>
      <p:sp>
        <p:nvSpPr>
          <p:cNvPr id="367" name="Google Shape;367;p27"/>
          <p:cNvSpPr txBox="1"/>
          <p:nvPr/>
        </p:nvSpPr>
        <p:spPr>
          <a:xfrm>
            <a:off x="2269789" y="1589493"/>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Молитва</a:t>
            </a:r>
            <a:r>
              <a:rPr lang="en-US" sz="1800" b="1" kern="1200" dirty="0">
                <a:solidFill>
                  <a:srgbClr val="1A969B"/>
                </a:solidFill>
                <a:latin typeface="Calibri" panose="020F0502020204030204" pitchFamily="34" charset="0"/>
                <a:cs typeface="Calibri" panose="020F0502020204030204" pitchFamily="34" charset="0"/>
              </a:rPr>
              <a:t> — </a:t>
            </a:r>
            <a:r>
              <a:rPr lang="en-US" sz="1800" b="1" kern="1200" dirty="0" err="1">
                <a:solidFill>
                  <a:srgbClr val="1A969B"/>
                </a:solidFill>
                <a:latin typeface="Calibri" panose="020F0502020204030204" pitchFamily="34" charset="0"/>
                <a:cs typeface="Calibri" panose="020F0502020204030204" pitchFamily="34" charset="0"/>
              </a:rPr>
              <a:t>это</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лестница</a:t>
            </a:r>
            <a:endParaRPr sz="1800" b="1" kern="1200" dirty="0">
              <a:solidFill>
                <a:srgbClr val="1A969B"/>
              </a:solidFill>
              <a:latin typeface="Calibri" panose="020F0502020204030204" pitchFamily="34" charset="0"/>
              <a:cs typeface="Calibri" panose="020F0502020204030204" pitchFamily="34" charset="0"/>
            </a:endParaRPr>
          </a:p>
        </p:txBody>
      </p:sp>
      <p:sp>
        <p:nvSpPr>
          <p:cNvPr id="368" name="Google Shape;368;p27"/>
          <p:cNvSpPr txBox="1"/>
          <p:nvPr/>
        </p:nvSpPr>
        <p:spPr>
          <a:xfrm>
            <a:off x="2163551" y="1141517"/>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Дерех</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Мицвотеха</a:t>
            </a:r>
            <a:r>
              <a:rPr lang="en-US" sz="1800" b="1" kern="1200" dirty="0">
                <a:solidFill>
                  <a:srgbClr val="1A969B"/>
                </a:solidFill>
                <a:latin typeface="Calibri" panose="020F0502020204030204" pitchFamily="34" charset="0"/>
                <a:cs typeface="Calibri" panose="020F0502020204030204" pitchFamily="34" charset="0"/>
              </a:rPr>
              <a:t>, 177б</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p2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83" name="Google Shape;383;p29"/>
          <p:cNvSpPr txBox="1"/>
          <p:nvPr/>
        </p:nvSpPr>
        <p:spPr>
          <a:xfrm>
            <a:off x="2286000" y="2127270"/>
            <a:ext cx="9144000" cy="800086"/>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Утренняя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начинается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Воздайте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хвалу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призовите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является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общим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выражением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благодарности</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sp>
        <p:nvSpPr>
          <p:cNvPr id="385" name="Google Shape;385;p29"/>
          <p:cNvSpPr txBox="1"/>
          <p:nvPr/>
        </p:nvSpPr>
        <p:spPr>
          <a:xfrm>
            <a:off x="2286000" y="1688179"/>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Шаг</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первый</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благодарность</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и</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смирение</a:t>
            </a:r>
            <a:endParaRPr sz="1800" b="1" kern="1200" dirty="0">
              <a:solidFill>
                <a:srgbClr val="1A969B"/>
              </a:solidFill>
              <a:latin typeface="Calibri" panose="020F0502020204030204" pitchFamily="34" charset="0"/>
              <a:cs typeface="Calibri" panose="020F0502020204030204" pitchFamily="34" charset="0"/>
            </a:endParaRPr>
          </a:p>
        </p:txBody>
      </p:sp>
      <p:sp>
        <p:nvSpPr>
          <p:cNvPr id="389" name="Google Shape;389;p29"/>
          <p:cNvSpPr txBox="1"/>
          <p:nvPr/>
        </p:nvSpPr>
        <p:spPr>
          <a:xfrm>
            <a:off x="2286000" y="1102703"/>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Ребе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Ани</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ле-Доди</a:t>
            </a:r>
            <a:r>
              <a:rPr lang="en-US" sz="1800" b="1" kern="1200" dirty="0">
                <a:solidFill>
                  <a:srgbClr val="1A969B"/>
                </a:solidFill>
                <a:latin typeface="Calibri" panose="020F0502020204030204" pitchFamily="34" charset="0"/>
                <a:cs typeface="Calibri" panose="020F0502020204030204" pitchFamily="34" charset="0"/>
              </a:rPr>
              <a:t>», 1952 </a:t>
            </a:r>
            <a:r>
              <a:rPr lang="en-US" sz="1800" b="1" kern="1200" dirty="0" err="1">
                <a:solidFill>
                  <a:srgbClr val="1A969B"/>
                </a:solidFill>
                <a:latin typeface="Calibri" panose="020F0502020204030204" pitchFamily="34" charset="0"/>
                <a:cs typeface="Calibri" panose="020F0502020204030204" pitchFamily="34" charset="0"/>
              </a:rPr>
              <a:t>г</a:t>
            </a:r>
            <a:r>
              <a:rPr lang="en-US" sz="1800" b="1" kern="1200" dirty="0">
                <a:solidFill>
                  <a:srgbClr val="1A969B"/>
                </a:solidFill>
                <a:latin typeface="Calibri" panose="020F0502020204030204" pitchFamily="34" charset="0"/>
                <a:cs typeface="Calibri" panose="020F0502020204030204" pitchFamily="34" charset="0"/>
              </a:rPr>
              <a:t>.</a:t>
            </a:r>
            <a:endParaRPr sz="1800" b="1" kern="1200" dirty="0">
              <a:solidFill>
                <a:srgbClr val="1A969B"/>
              </a:solidFill>
              <a:latin typeface="Calibri" panose="020F0502020204030204" pitchFamily="34" charset="0"/>
              <a:cs typeface="Calibri" panose="020F0502020204030204" pitchFamily="34" charset="0"/>
            </a:endParaRPr>
          </a:p>
        </p:txBody>
      </p:sp>
      <p:grpSp>
        <p:nvGrpSpPr>
          <p:cNvPr id="390" name="Google Shape;390;p29"/>
          <p:cNvGrpSpPr/>
          <p:nvPr/>
        </p:nvGrpSpPr>
        <p:grpSpPr>
          <a:xfrm>
            <a:off x="2286000" y="431065"/>
            <a:ext cx="4877100" cy="475021"/>
            <a:chOff x="2423055" y="1469116"/>
            <a:chExt cx="4877100" cy="475021"/>
          </a:xfrm>
        </p:grpSpPr>
        <p:sp>
          <p:nvSpPr>
            <p:cNvPr id="391" name="Google Shape;391;p29"/>
            <p:cNvSpPr/>
            <p:nvPr/>
          </p:nvSpPr>
          <p:spPr>
            <a:xfrm rot="10800000" flipH="1">
              <a:off x="2423055" y="1898537"/>
              <a:ext cx="1045508" cy="45600"/>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92" name="Google Shape;392;p29"/>
            <p:cNvSpPr txBox="1"/>
            <p:nvPr/>
          </p:nvSpPr>
          <p:spPr>
            <a:xfrm>
              <a:off x="2423055" y="1469116"/>
              <a:ext cx="4877100" cy="390300"/>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13</a:t>
              </a:r>
              <a:endParaRPr sz="2400" dirty="0">
                <a:solidFill>
                  <a:schemeClr val="dk1"/>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398" name="Google Shape;398;p3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99" name="Google Shape;399;p30"/>
          <p:cNvSpPr txBox="1"/>
          <p:nvPr/>
        </p:nvSpPr>
        <p:spPr>
          <a:xfrm>
            <a:off x="2284624" y="1718611"/>
            <a:ext cx="4998000" cy="4348558"/>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силах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постичь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Б-жьего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величия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мудрости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признать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чрезвычайно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мудр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должны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выразить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великую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благодарность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хвалу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подобно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нищий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признает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богатство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короля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хотя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имеет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никакого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представления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ценности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Нищий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признает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если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чего-то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понимает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равно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нужно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благодарным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прославлять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400" name="Google Shape;400;p30"/>
          <p:cNvGrpSpPr/>
          <p:nvPr/>
        </p:nvGrpSpPr>
        <p:grpSpPr>
          <a:xfrm>
            <a:off x="2284625" y="1060833"/>
            <a:ext cx="4877100" cy="480011"/>
            <a:chOff x="2423055" y="1464126"/>
            <a:chExt cx="4877100" cy="480011"/>
          </a:xfrm>
        </p:grpSpPr>
        <p:sp>
          <p:nvSpPr>
            <p:cNvPr id="401" name="Google Shape;401;p30"/>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02" name="Google Shape;402;p30"/>
            <p:cNvSpPr txBox="1"/>
            <p:nvPr/>
          </p:nvSpPr>
          <p:spPr>
            <a:xfrm>
              <a:off x="2423055" y="1464126"/>
              <a:ext cx="4877100" cy="392780"/>
            </a:xfrm>
            <a:prstGeom prst="rect">
              <a:avLst/>
            </a:prstGeom>
            <a:noFill/>
            <a:ln>
              <a:noFill/>
            </a:ln>
          </p:spPr>
          <p:txBody>
            <a:bodyPr spcFirstLastPara="1" wrap="square" lIns="0" tIns="17125" rIns="0" bIns="0" anchor="ctr" anchorCtr="0">
              <a:spAutoFit/>
            </a:bodyPr>
            <a:lstStyle/>
            <a:p>
              <a:pPr marL="12700" marR="5080" lvl="0" algn="just">
                <a:lnSpc>
                  <a:spcPct val="121500"/>
                </a:lnSpc>
                <a:buSzPts val="1800"/>
              </a:pPr>
              <a:r>
                <a:rPr lang="ru-RU" sz="2000" dirty="0">
                  <a:solidFill>
                    <a:srgbClr val="195E68"/>
                  </a:solidFill>
                  <a:latin typeface="Arial Black" panose="020B0A04020102020204" pitchFamily="34" charset="0"/>
                </a:rPr>
                <a:t>ПЕРВОИСТОЧНИК 14</a:t>
              </a:r>
              <a:endParaRPr sz="2100" kern="1200" dirty="0">
                <a:solidFill>
                  <a:schemeClr val="dk1"/>
                </a:solidFill>
                <a:latin typeface="Calibri" panose="020F0502020204030204" pitchFamily="34" charset="0"/>
                <a:cs typeface="Calibri" panose="020F0502020204030204" pitchFamily="34" charset="0"/>
              </a:endParaRPr>
            </a:p>
          </p:txBody>
        </p:sp>
      </p:grpSp>
      <p:sp>
        <p:nvSpPr>
          <p:cNvPr id="403" name="Google Shape;403;p30"/>
          <p:cNvSpPr txBox="1"/>
          <p:nvPr/>
        </p:nvSpPr>
        <p:spPr>
          <a:xfrm>
            <a:off x="7739743" y="2182044"/>
            <a:ext cx="3761406" cy="2818496"/>
          </a:xfrm>
          <a:prstGeom prst="rect">
            <a:avLst/>
          </a:prstGeom>
          <a:noFill/>
          <a:ln>
            <a:noFill/>
          </a:ln>
        </p:spPr>
        <p:txBody>
          <a:bodyPr spcFirstLastPara="1" wrap="square" lIns="0" tIns="11425" rIns="0" bIns="0" anchor="t" anchorCtr="0">
            <a:noAutofit/>
          </a:bodyPr>
          <a:lstStyle/>
          <a:p>
            <a:pPr marL="12700" marR="5080" lvl="0" indent="0" algn="just" rtl="1">
              <a:lnSpc>
                <a:spcPct val="118000"/>
              </a:lnSpc>
              <a:spcBef>
                <a:spcPts val="0"/>
              </a:spcBef>
              <a:spcAft>
                <a:spcPts val="0"/>
              </a:spcAft>
              <a:buNone/>
            </a:pPr>
            <a:r>
              <a:rPr lang="en-US" sz="2200" dirty="0" err="1">
                <a:solidFill>
                  <a:srgbClr val="231F20"/>
                </a:solidFill>
                <a:latin typeface="Arial"/>
                <a:ea typeface="Arial"/>
                <a:cs typeface="Arial"/>
                <a:sym typeface="Arial"/>
              </a:rPr>
              <a:t>כ</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אֲש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ר</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אֵין</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ב</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יכֹלֶת</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הַש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גָתו</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לְהַש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יג</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וּלְהַכ</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יר</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כ</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לָל</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ב</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עֹצֶם</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הַג</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דֻל</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ה</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וְהַחָכְמָה</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כ</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מו</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הִוא</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רַק</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יּוֹדֵע</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וּמַכ</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יר</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הוּא</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מֻפְלָא</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ב</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חָכְמָה</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וְצָרִיך</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לְהוֹדוֹת</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לו</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ב</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הוֹדָאָה</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וְש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בַח</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ג</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דוֹל</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וּכְמו</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יּוֹדֶה</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ג</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ם</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הֶעָנִי</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ב</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גַדְלוּת</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הַמ</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לֶך</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אַף</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עַל</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פ</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י</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אֵינו</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מַכ</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יר</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ב</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מ</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הוּת</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הַג</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דוֹלָה</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כ</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מו</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הִיא</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אֶל</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א</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מּוֹדֶה</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צ</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רִיך</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לְהוֹדוֹת</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וּלְש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ב</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ח</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לִגְדֻל</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ה</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זו</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הַג</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ם</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אֵינו</a:t>
            </a:r>
            <a:r>
              <a:rPr lang="en-US" sz="2200" dirty="0">
                <a:solidFill>
                  <a:srgbClr val="231F20"/>
                </a:solidFill>
                <a:latin typeface="Arial"/>
                <a:ea typeface="Arial"/>
                <a:cs typeface="Arial"/>
                <a:sym typeface="Arial"/>
              </a:rPr>
              <a:t>ֹ </a:t>
            </a:r>
            <a:r>
              <a:rPr lang="en-US" sz="2200" dirty="0" err="1">
                <a:solidFill>
                  <a:srgbClr val="231F20"/>
                </a:solidFill>
                <a:latin typeface="Arial"/>
                <a:ea typeface="Arial"/>
                <a:cs typeface="Arial"/>
                <a:sym typeface="Arial"/>
              </a:rPr>
              <a:t>מַש</a:t>
            </a:r>
            <a:r>
              <a:rPr lang="en-US" sz="2200" dirty="0">
                <a:solidFill>
                  <a:srgbClr val="231F20"/>
                </a:solidFill>
                <a:latin typeface="Arial"/>
                <a:ea typeface="Arial"/>
                <a:cs typeface="Arial"/>
                <a:sym typeface="Arial"/>
              </a:rPr>
              <a:t>ִּׂ</a:t>
            </a:r>
            <a:r>
              <a:rPr lang="en-US" sz="2200" dirty="0" err="1">
                <a:solidFill>
                  <a:srgbClr val="231F20"/>
                </a:solidFill>
                <a:latin typeface="Arial"/>
                <a:ea typeface="Arial"/>
                <a:cs typeface="Arial"/>
                <a:sym typeface="Arial"/>
              </a:rPr>
              <a:t>יגָה</a:t>
            </a:r>
            <a:r>
              <a:rPr lang="en-US" sz="2200" dirty="0">
                <a:solidFill>
                  <a:srgbClr val="231F20"/>
                </a:solidFill>
                <a:latin typeface="Arial"/>
                <a:ea typeface="Arial"/>
                <a:cs typeface="Arial"/>
                <a:sym typeface="Arial"/>
              </a:rPr>
              <a:t>.</a:t>
            </a:r>
            <a:endParaRPr dirty="0"/>
          </a:p>
        </p:txBody>
      </p:sp>
      <p:sp>
        <p:nvSpPr>
          <p:cNvPr id="404" name="Google Shape;404;p30"/>
          <p:cNvSpPr txBox="1"/>
          <p:nvPr/>
        </p:nvSpPr>
        <p:spPr>
          <a:xfrm>
            <a:off x="2163551" y="1697328"/>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Сидур</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хасидскими</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комментариями</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стр</a:t>
            </a:r>
            <a:r>
              <a:rPr lang="en-US" sz="1800" b="1" kern="1200" dirty="0">
                <a:solidFill>
                  <a:srgbClr val="1A969B"/>
                </a:solidFill>
                <a:latin typeface="Calibri" panose="020F0502020204030204" pitchFamily="34" charset="0"/>
                <a:cs typeface="Calibri" panose="020F0502020204030204" pitchFamily="34" charset="0"/>
              </a:rPr>
              <a:t>. 203в</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410" name="Google Shape;410;p3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11" name="Google Shape;411;p31"/>
          <p:cNvSpPr txBox="1"/>
          <p:nvPr/>
        </p:nvSpPr>
        <p:spPr>
          <a:xfrm>
            <a:off x="2284624" y="1718611"/>
            <a:ext cx="4998000" cy="3954283"/>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развить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любовь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трепет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размышляет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чудесах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великих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удивительных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творениях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видит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бесконечную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несравненную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мудрость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тотчас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возлюбит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прославит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возвеличит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возжелает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узнать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больше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сказал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Давид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Душа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жаждет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живого</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412" name="Google Shape;412;p31"/>
          <p:cNvGrpSpPr/>
          <p:nvPr/>
        </p:nvGrpSpPr>
        <p:grpSpPr>
          <a:xfrm>
            <a:off x="2284625" y="1063911"/>
            <a:ext cx="4877100" cy="476933"/>
            <a:chOff x="2423055" y="1467204"/>
            <a:chExt cx="4877100" cy="476933"/>
          </a:xfrm>
        </p:grpSpPr>
        <p:sp>
          <p:nvSpPr>
            <p:cNvPr id="413" name="Google Shape;413;p31"/>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14" name="Google Shape;414;p31"/>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15</a:t>
              </a:r>
              <a:endParaRPr sz="2400" dirty="0">
                <a:solidFill>
                  <a:schemeClr val="dk1"/>
                </a:solidFill>
                <a:latin typeface="Arial"/>
                <a:ea typeface="Arial"/>
                <a:cs typeface="Arial"/>
                <a:sym typeface="Arial"/>
              </a:endParaRPr>
            </a:p>
          </p:txBody>
        </p:sp>
      </p:grpSp>
      <p:sp>
        <p:nvSpPr>
          <p:cNvPr id="415" name="Google Shape;415;p31"/>
          <p:cNvSpPr txBox="1"/>
          <p:nvPr/>
        </p:nvSpPr>
        <p:spPr>
          <a:xfrm>
            <a:off x="7739743" y="2502084"/>
            <a:ext cx="3761406" cy="2818496"/>
          </a:xfrm>
          <a:prstGeom prst="rect">
            <a:avLst/>
          </a:prstGeom>
          <a:noFill/>
          <a:ln>
            <a:noFill/>
          </a:ln>
        </p:spPr>
        <p:txBody>
          <a:bodyPr spcFirstLastPara="1" wrap="square" lIns="0" tIns="11425" rIns="0" bIns="0" anchor="t" anchorCtr="0">
            <a:noAutofit/>
          </a:bodyPr>
          <a:lstStyle/>
          <a:p>
            <a:pPr marL="12700" marR="5080" lvl="0" indent="0" algn="just" rtl="1">
              <a:lnSpc>
                <a:spcPct val="118000"/>
              </a:lnSpc>
              <a:spcBef>
                <a:spcPts val="0"/>
              </a:spcBef>
              <a:spcAft>
                <a:spcPts val="0"/>
              </a:spcAft>
              <a:buNone/>
            </a:pPr>
            <a:r>
              <a:rPr lang="en-US" sz="2200">
                <a:solidFill>
                  <a:srgbClr val="231F20"/>
                </a:solidFill>
                <a:latin typeface="Arial"/>
                <a:ea typeface="Arial"/>
                <a:cs typeface="Arial"/>
                <a:sym typeface="Arial"/>
              </a:rPr>
              <a:t>וְהֵיאַךְ הִיא הַדֶּרֶךְ לְאַהֲבָתוֹ וְיִרְאָתוֹ? בְּשָׁעָה שֶׁיִּתְבּוֹנֵן הָאָדָם בְּמַעֲשָׂיו וּבְרוּאָיו הַנִּפְלָאִים הַגְּדוֹלִים, וְיִרְאֶה מֵהֶם חָכְמָתוֹ שֶׁאֵין לָהּ עֵרֶךְ וְלֹא קֵץ, מִיָּד הוּא אוֹהֵב וּמְשַׁבֵּחַ וּמְפָאֵר וּמִתְאַוֶּה תַּאֲוָה גְּדוֹלָה לֵדַע הַשֵּׁם הַגָּדוֹל, כְּמוֹ שֶׁאָמַר דָּוִד "צָמְאָה נַפְשִׁי לֵאלֹהִים לְאֵל חָי".</a:t>
            </a:r>
            <a:endParaRPr/>
          </a:p>
        </p:txBody>
      </p:sp>
      <p:sp>
        <p:nvSpPr>
          <p:cNvPr id="416" name="Google Shape;416;p31"/>
          <p:cNvSpPr txBox="1"/>
          <p:nvPr/>
        </p:nvSpPr>
        <p:spPr>
          <a:xfrm>
            <a:off x="2269789" y="2145304"/>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Шаг</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второй</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трепет</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и</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любовь</a:t>
            </a:r>
            <a:endParaRPr sz="1800" b="1" kern="1200" dirty="0">
              <a:solidFill>
                <a:srgbClr val="1A969B"/>
              </a:solidFill>
              <a:latin typeface="Calibri" panose="020F0502020204030204" pitchFamily="34" charset="0"/>
              <a:cs typeface="Calibri" panose="020F0502020204030204" pitchFamily="34" charset="0"/>
            </a:endParaRPr>
          </a:p>
        </p:txBody>
      </p:sp>
      <p:sp>
        <p:nvSpPr>
          <p:cNvPr id="417" name="Google Shape;417;p31"/>
          <p:cNvSpPr txBox="1"/>
          <p:nvPr/>
        </p:nvSpPr>
        <p:spPr>
          <a:xfrm>
            <a:off x="2224040" y="1540850"/>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Рамбам</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Мишне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Тора</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Фундаментальные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законы</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Торы</a:t>
            </a:r>
            <a:r>
              <a:rPr lang="en-US" sz="1800" b="1" kern="1200" dirty="0">
                <a:solidFill>
                  <a:srgbClr val="1A969B"/>
                </a:solidFill>
                <a:latin typeface="Calibri" panose="020F0502020204030204" pitchFamily="34" charset="0"/>
                <a:cs typeface="Calibri" panose="020F0502020204030204" pitchFamily="34" charset="0"/>
              </a:rPr>
              <a:t>, 2:2</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pic>
        <p:nvPicPr>
          <p:cNvPr id="423" name="Google Shape;423;p3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24" name="Google Shape;424;p32"/>
          <p:cNvSpPr txBox="1"/>
          <p:nvPr/>
        </p:nvSpPr>
        <p:spPr>
          <a:xfrm>
            <a:off x="2284624" y="1001435"/>
            <a:ext cx="9144000" cy="5531381"/>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такова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идея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размышления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самоотречении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ангелов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чтением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Шма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самые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возвышенные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ангелы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сарафы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которые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обитают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мире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Брия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осознание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величия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полностью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экзистенциально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аннулирует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существование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размышление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самоаннулировании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заставляет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животную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душу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человека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подчиниться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a:t>
            </a:r>
            <a:endParaRPr lang="he-IL"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Это аналогично правителю из </a:t>
            </a:r>
            <a:r>
              <a:rPr lang="ru-RU" sz="2100" kern="1200" dirty="0" err="1">
                <a:solidFill>
                  <a:schemeClr val="dk1"/>
                </a:solidFill>
                <a:latin typeface="Calibri" panose="020F0502020204030204" pitchFamily="34" charset="0"/>
                <a:cs typeface="Calibri" panose="020F0502020204030204" pitchFamily="34" charset="0"/>
              </a:rPr>
              <a:t>плоти</a:t>
            </a:r>
            <a:r>
              <a:rPr lang="ru-RU" sz="2100" kern="1200" dirty="0">
                <a:solidFill>
                  <a:schemeClr val="dk1"/>
                </a:solidFill>
                <a:latin typeface="Calibri" panose="020F0502020204030204" pitchFamily="34" charset="0"/>
                <a:cs typeface="Calibri" panose="020F0502020204030204" pitchFamily="34" charset="0"/>
              </a:rPr>
              <a:t> и крови и его отношениям с простыми подданными. Даже простак, неспособный понять и оценить величие правителя, все равно будет впечатлен, видя, как сановники кланяются испытывают уничижение перед ним, и у человека возникнет схожее чувство.</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Тоже самое происходит с животной душой. Хотя она не может постичь Б-</a:t>
            </a:r>
            <a:r>
              <a:rPr lang="ru-RU" sz="2100" kern="1200" dirty="0" err="1">
                <a:solidFill>
                  <a:schemeClr val="dk1"/>
                </a:solidFill>
                <a:latin typeface="Calibri" panose="020F0502020204030204" pitchFamily="34" charset="0"/>
                <a:cs typeface="Calibri" panose="020F0502020204030204" pitchFamily="34" charset="0"/>
              </a:rPr>
              <a:t>жественность</a:t>
            </a:r>
            <a:r>
              <a:rPr lang="ru-RU" sz="2100" kern="1200" dirty="0">
                <a:solidFill>
                  <a:schemeClr val="dk1"/>
                </a:solidFill>
                <a:latin typeface="Calibri" panose="020F0502020204030204" pitchFamily="34" charset="0"/>
                <a:cs typeface="Calibri" panose="020F0502020204030204" pitchFamily="34" charset="0"/>
              </a:rPr>
              <a:t>, благодаря размышлениям о самоуничижении ангелов, она тоже аннулируется.</a:t>
            </a:r>
          </a:p>
        </p:txBody>
      </p:sp>
      <p:grpSp>
        <p:nvGrpSpPr>
          <p:cNvPr id="425" name="Google Shape;425;p32"/>
          <p:cNvGrpSpPr/>
          <p:nvPr/>
        </p:nvGrpSpPr>
        <p:grpSpPr>
          <a:xfrm>
            <a:off x="2284625" y="346735"/>
            <a:ext cx="4877100" cy="476933"/>
            <a:chOff x="2423055" y="1467204"/>
            <a:chExt cx="4877100" cy="476933"/>
          </a:xfrm>
        </p:grpSpPr>
        <p:sp>
          <p:nvSpPr>
            <p:cNvPr id="426" name="Google Shape;426;p32"/>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27" name="Google Shape;427;p32"/>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16</a:t>
              </a:r>
              <a:endParaRPr sz="2400" dirty="0">
                <a:solidFill>
                  <a:schemeClr val="dk1"/>
                </a:solidFill>
                <a:latin typeface="Arial"/>
                <a:ea typeface="Arial"/>
                <a:cs typeface="Arial"/>
                <a:sym typeface="Arial"/>
              </a:endParaRPr>
            </a:p>
          </p:txBody>
        </p:sp>
      </p:grpSp>
      <p:sp>
        <p:nvSpPr>
          <p:cNvPr id="429" name="Google Shape;429;p32"/>
          <p:cNvSpPr txBox="1"/>
          <p:nvPr/>
        </p:nvSpPr>
        <p:spPr>
          <a:xfrm>
            <a:off x="2269789" y="1428128"/>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Шаг</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третий</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самоотречение</a:t>
            </a:r>
            <a:endParaRPr sz="1800" b="1" kern="1200" dirty="0">
              <a:solidFill>
                <a:srgbClr val="1A969B"/>
              </a:solidFill>
              <a:latin typeface="Calibri" panose="020F0502020204030204" pitchFamily="34" charset="0"/>
              <a:cs typeface="Calibri" panose="020F0502020204030204" pitchFamily="34" charset="0"/>
            </a:endParaRPr>
          </a:p>
        </p:txBody>
      </p:sp>
      <p:sp>
        <p:nvSpPr>
          <p:cNvPr id="430" name="Google Shape;430;p32"/>
          <p:cNvSpPr txBox="1"/>
          <p:nvPr/>
        </p:nvSpPr>
        <p:spPr>
          <a:xfrm>
            <a:off x="2163551" y="980152"/>
            <a:ext cx="93375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Шлах</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леха</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анашим</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Отправь</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себе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людей</a:t>
            </a:r>
            <a:r>
              <a:rPr lang="en-US" sz="1800" b="1" kern="1200" dirty="0">
                <a:solidFill>
                  <a:srgbClr val="1A969B"/>
                </a:solidFill>
                <a:latin typeface="Calibri" panose="020F0502020204030204" pitchFamily="34" charset="0"/>
                <a:cs typeface="Calibri" panose="020F0502020204030204" pitchFamily="34" charset="0"/>
              </a:rPr>
              <a:t>»), 1961 </a:t>
            </a:r>
            <a:r>
              <a:rPr lang="en-US" sz="1800" b="1" kern="1200" dirty="0" err="1">
                <a:solidFill>
                  <a:srgbClr val="1A969B"/>
                </a:solidFill>
                <a:latin typeface="Calibri" panose="020F0502020204030204" pitchFamily="34" charset="0"/>
                <a:cs typeface="Calibri" panose="020F0502020204030204" pitchFamily="34" charset="0"/>
              </a:rPr>
              <a:t>г</a:t>
            </a:r>
            <a:r>
              <a:rPr lang="en-US" sz="1800" b="1" kern="1200" dirty="0">
                <a:solidFill>
                  <a:srgbClr val="1A969B"/>
                </a:solidFill>
                <a:latin typeface="Calibri" panose="020F0502020204030204" pitchFamily="34" charset="0"/>
                <a:cs typeface="Calibri" panose="020F0502020204030204" pitchFamily="34" charset="0"/>
              </a:rPr>
              <a:t>. | </a:t>
            </a:r>
            <a:r>
              <a:rPr lang="en-US" sz="1800" b="1" kern="1200" dirty="0" err="1">
                <a:solidFill>
                  <a:srgbClr val="1A969B"/>
                </a:solidFill>
                <a:latin typeface="Calibri" panose="020F0502020204030204" pitchFamily="34" charset="0"/>
                <a:cs typeface="Calibri" panose="020F0502020204030204" pitchFamily="34" charset="0"/>
              </a:rPr>
              <a:t>Торат</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Менахем</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a:t>
            </a:r>
            <a:r>
              <a:rPr lang="en-US" sz="1800" b="1" kern="1200" dirty="0">
                <a:solidFill>
                  <a:srgbClr val="1A969B"/>
                </a:solidFill>
                <a:latin typeface="Calibri" panose="020F0502020204030204" pitchFamily="34" charset="0"/>
                <a:cs typeface="Calibri" panose="020F0502020204030204" pitchFamily="34" charset="0"/>
              </a:rPr>
              <a:t>. 31, </a:t>
            </a:r>
            <a:r>
              <a:rPr lang="en-US" sz="1800" b="1" kern="1200" dirty="0" err="1">
                <a:solidFill>
                  <a:srgbClr val="1A969B"/>
                </a:solidFill>
                <a:latin typeface="Calibri" panose="020F0502020204030204" pitchFamily="34" charset="0"/>
                <a:cs typeface="Calibri" panose="020F0502020204030204" pitchFamily="34" charset="0"/>
              </a:rPr>
              <a:t>стр</a:t>
            </a:r>
            <a:r>
              <a:rPr lang="en-US" sz="1800" b="1" kern="1200" dirty="0">
                <a:solidFill>
                  <a:srgbClr val="1A969B"/>
                </a:solidFill>
                <a:latin typeface="Calibri" panose="020F0502020204030204" pitchFamily="34" charset="0"/>
                <a:cs typeface="Calibri" panose="020F0502020204030204" pitchFamily="34" charset="0"/>
              </a:rPr>
              <a:t>. 61 </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pic>
        <p:nvPicPr>
          <p:cNvPr id="436" name="Google Shape;436;p33"/>
          <p:cNvPicPr preferRelativeResize="0"/>
          <p:nvPr/>
        </p:nvPicPr>
        <p:blipFill rotWithShape="1">
          <a:blip r:embed="rId3">
            <a:alphaModFix/>
          </a:blip>
          <a:srcRect/>
          <a:stretch/>
        </p:blipFill>
        <p:spPr>
          <a:xfrm>
            <a:off x="0" y="-3"/>
            <a:ext cx="12192000" cy="6858000"/>
          </a:xfrm>
          <a:prstGeom prst="rect">
            <a:avLst/>
          </a:prstGeom>
          <a:noFill/>
          <a:ln>
            <a:noFill/>
          </a:ln>
        </p:spPr>
      </p:pic>
      <p:sp>
        <p:nvSpPr>
          <p:cNvPr id="3" name="תיבת טקסט 2">
            <a:extLst>
              <a:ext uri="{FF2B5EF4-FFF2-40B4-BE49-F238E27FC236}">
                <a16:creationId xmlns:a16="http://schemas.microsoft.com/office/drawing/2014/main" id="{7203665F-7639-2DCF-0778-18C355D3F31C}"/>
              </a:ext>
            </a:extLst>
          </p:cNvPr>
          <p:cNvSpPr txBox="1"/>
          <p:nvPr/>
        </p:nvSpPr>
        <p:spPr>
          <a:xfrm>
            <a:off x="2196355" y="381869"/>
            <a:ext cx="9144000" cy="4007636"/>
          </a:xfrm>
          <a:prstGeom prst="rect">
            <a:avLst/>
          </a:prstGeom>
          <a:noFill/>
        </p:spPr>
        <p:txBody>
          <a:bodyPr wrap="square">
            <a:spAutoFit/>
          </a:bodyPr>
          <a:lstStyle/>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Кроме того, духовный корень животной души берет свое начало в ангелах, называемых </a:t>
            </a:r>
            <a:r>
              <a:rPr lang="ru-RU" sz="2100" kern="1200" dirty="0" err="1">
                <a:solidFill>
                  <a:schemeClr val="dk1"/>
                </a:solidFill>
                <a:latin typeface="Calibri" panose="020F0502020204030204" pitchFamily="34" charset="0"/>
                <a:cs typeface="Calibri" panose="020F0502020204030204" pitchFamily="34" charset="0"/>
              </a:rPr>
              <a:t>офаним</a:t>
            </a:r>
            <a:r>
              <a:rPr lang="ru-RU" sz="2100" kern="1200" dirty="0">
                <a:solidFill>
                  <a:schemeClr val="dk1"/>
                </a:solidFill>
                <a:latin typeface="Calibri" panose="020F0502020204030204" pitchFamily="34" charset="0"/>
                <a:cs typeface="Calibri" panose="020F0502020204030204" pitchFamily="34" charset="0"/>
              </a:rPr>
              <a:t>. Поэтому, понимание того, как достигает аннулирования духовный корень, влияет на нас аналогичным образом. Знание того, что ангелы являются корнем животной души, ещё больше усиливает аннулирование.</a:t>
            </a:r>
          </a:p>
          <a:p>
            <a:pPr marL="12700" marR="508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endParaRPr lang="ru-RU" sz="2100" kern="1200" dirty="0">
              <a:solidFill>
                <a:schemeClr val="dk1"/>
              </a:solidFill>
              <a:latin typeface="Calibri" panose="020F0502020204030204" pitchFamily="34" charset="0"/>
              <a:cs typeface="Calibri" panose="020F0502020204030204" pitchFamily="34" charset="0"/>
            </a:endParaRPr>
          </a:p>
        </p:txBody>
      </p:sp>
      <p:sp>
        <p:nvSpPr>
          <p:cNvPr id="4" name="Google Shape;453;p35">
            <a:extLst>
              <a:ext uri="{FF2B5EF4-FFF2-40B4-BE49-F238E27FC236}">
                <a16:creationId xmlns:a16="http://schemas.microsoft.com/office/drawing/2014/main" id="{76D8B557-03A1-A7EC-5E44-D172B35FD546}"/>
              </a:ext>
            </a:extLst>
          </p:cNvPr>
          <p:cNvSpPr txBox="1"/>
          <p:nvPr/>
        </p:nvSpPr>
        <p:spPr>
          <a:xfrm>
            <a:off x="2284624" y="3616673"/>
            <a:ext cx="9144000" cy="2771459"/>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После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предшествующих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наступает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через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Амиды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где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стоим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словно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слуги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перед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господином</a:t>
            </a:r>
            <a:r>
              <a:rPr lang="en-US" sz="2100" kern="1200" dirty="0">
                <a:solidFill>
                  <a:schemeClr val="dk1"/>
                </a:solidFill>
                <a:latin typeface="Calibri" panose="020F0502020204030204" pitchFamily="34" charset="0"/>
                <a:cs typeface="Calibri" panose="020F0502020204030204" pitchFamily="34" charset="0"/>
              </a:rPr>
              <a:t> — </a:t>
            </a:r>
            <a:r>
              <a:rPr lang="en-US" sz="2100" kern="1200" dirty="0" err="1">
                <a:solidFill>
                  <a:schemeClr val="dk1"/>
                </a:solidFill>
                <a:latin typeface="Calibri" panose="020F0502020204030204" pitchFamily="34" charset="0"/>
                <a:cs typeface="Calibri" panose="020F0502020204030204" pitchFamily="34" charset="0"/>
              </a:rPr>
              <a:t>экзистенциальное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аннулирование</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grpSp>
        <p:nvGrpSpPr>
          <p:cNvPr id="5" name="Google Shape;454;p35">
            <a:extLst>
              <a:ext uri="{FF2B5EF4-FFF2-40B4-BE49-F238E27FC236}">
                <a16:creationId xmlns:a16="http://schemas.microsoft.com/office/drawing/2014/main" id="{638E86FD-A54A-76D2-2EF1-58A6B37649C4}"/>
              </a:ext>
            </a:extLst>
          </p:cNvPr>
          <p:cNvGrpSpPr/>
          <p:nvPr/>
        </p:nvGrpSpPr>
        <p:grpSpPr>
          <a:xfrm>
            <a:off x="2284625" y="2961973"/>
            <a:ext cx="4877100" cy="476933"/>
            <a:chOff x="2423055" y="1467204"/>
            <a:chExt cx="4877100" cy="476933"/>
          </a:xfrm>
        </p:grpSpPr>
        <p:sp>
          <p:nvSpPr>
            <p:cNvPr id="6" name="Google Shape;455;p35">
              <a:extLst>
                <a:ext uri="{FF2B5EF4-FFF2-40B4-BE49-F238E27FC236}">
                  <a16:creationId xmlns:a16="http://schemas.microsoft.com/office/drawing/2014/main" id="{675BDB92-7C9E-A577-B20B-76CC971FAFA3}"/>
                </a:ext>
              </a:extLst>
            </p:cNvPr>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 name="Google Shape;456;p35">
              <a:extLst>
                <a:ext uri="{FF2B5EF4-FFF2-40B4-BE49-F238E27FC236}">
                  <a16:creationId xmlns:a16="http://schemas.microsoft.com/office/drawing/2014/main" id="{0BEBE0B4-A984-E5FA-0A45-381F5B4D320E}"/>
                </a:ext>
              </a:extLst>
            </p:cNvPr>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17</a:t>
              </a:r>
              <a:endParaRPr sz="2400" dirty="0">
                <a:solidFill>
                  <a:schemeClr val="dk1"/>
                </a:solidFill>
                <a:latin typeface="Arial"/>
                <a:ea typeface="Arial"/>
                <a:cs typeface="Arial"/>
                <a:sym typeface="Arial"/>
              </a:endParaRPr>
            </a:p>
          </p:txBody>
        </p:sp>
      </p:grpSp>
      <p:sp>
        <p:nvSpPr>
          <p:cNvPr id="8" name="Google Shape;458;p35">
            <a:extLst>
              <a:ext uri="{FF2B5EF4-FFF2-40B4-BE49-F238E27FC236}">
                <a16:creationId xmlns:a16="http://schemas.microsoft.com/office/drawing/2014/main" id="{03E2AB6E-F2E2-A22B-31D1-99D0A9994F65}"/>
              </a:ext>
            </a:extLst>
          </p:cNvPr>
          <p:cNvSpPr txBox="1"/>
          <p:nvPr/>
        </p:nvSpPr>
        <p:spPr>
          <a:xfrm>
            <a:off x="2269789" y="4043366"/>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Шаг</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четвертый</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разговор</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лицом</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к</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лицу</a:t>
            </a:r>
            <a:endParaRPr sz="1800" b="1" kern="1200" dirty="0">
              <a:solidFill>
                <a:srgbClr val="1A969B"/>
              </a:solidFill>
              <a:latin typeface="Calibri" panose="020F0502020204030204" pitchFamily="34" charset="0"/>
              <a:cs typeface="Calibri" panose="020F0502020204030204" pitchFamily="34" charset="0"/>
            </a:endParaRPr>
          </a:p>
        </p:txBody>
      </p:sp>
      <p:sp>
        <p:nvSpPr>
          <p:cNvPr id="9" name="Google Shape;459;p35">
            <a:extLst>
              <a:ext uri="{FF2B5EF4-FFF2-40B4-BE49-F238E27FC236}">
                <a16:creationId xmlns:a16="http://schemas.microsoft.com/office/drawing/2014/main" id="{B3133087-3227-4572-0B4F-230F5DA6D3C3}"/>
              </a:ext>
            </a:extLst>
          </p:cNvPr>
          <p:cNvSpPr txBox="1"/>
          <p:nvPr/>
        </p:nvSpPr>
        <p:spPr>
          <a:xfrm>
            <a:off x="2163551" y="3595390"/>
            <a:ext cx="93375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Ребе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Ани</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ле-Доди</a:t>
            </a:r>
            <a:r>
              <a:rPr lang="en-US" sz="1800" b="1" kern="1200" dirty="0">
                <a:solidFill>
                  <a:srgbClr val="1A969B"/>
                </a:solidFill>
                <a:latin typeface="Calibri" panose="020F0502020204030204" pitchFamily="34" charset="0"/>
                <a:cs typeface="Calibri" panose="020F0502020204030204" pitchFamily="34" charset="0"/>
              </a:rPr>
              <a:t>», 1952 </a:t>
            </a:r>
            <a:r>
              <a:rPr lang="en-US" sz="1800" b="1" kern="1200" dirty="0" err="1">
                <a:solidFill>
                  <a:srgbClr val="1A969B"/>
                </a:solidFill>
                <a:latin typeface="Calibri" panose="020F0502020204030204" pitchFamily="34" charset="0"/>
                <a:cs typeface="Calibri" panose="020F0502020204030204" pitchFamily="34" charset="0"/>
              </a:rPr>
              <a:t>г</a:t>
            </a:r>
            <a:r>
              <a:rPr lang="en-US" sz="1800" b="1" kern="1200" dirty="0">
                <a:solidFill>
                  <a:srgbClr val="1A969B"/>
                </a:solidFill>
                <a:latin typeface="Calibri" panose="020F0502020204030204" pitchFamily="34" charset="0"/>
                <a:cs typeface="Calibri" panose="020F0502020204030204" pitchFamily="34" charset="0"/>
              </a:rPr>
              <a:t>.</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pic>
        <p:nvPicPr>
          <p:cNvPr id="464" name="Google Shape;464;p3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65" name="Google Shape;465;p36"/>
          <p:cNvSpPr txBox="1"/>
          <p:nvPr/>
        </p:nvSpPr>
        <p:spPr>
          <a:xfrm>
            <a:off x="2286000" y="1222639"/>
            <a:ext cx="9144000" cy="5531381"/>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Учение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хасидизма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направляет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размышлениях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начиная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этапа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Воздайте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хвалу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Г-споду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призовите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возвестите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народах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деяния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Затем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следует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черед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Псукей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де-зимра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где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размышляем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возносит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славу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народа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ибо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лишь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имя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превознесено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слава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земле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небесах</a:t>
            </a:r>
            <a:r>
              <a:rPr lang="en-US" sz="2100" kern="1200" dirty="0">
                <a:solidFill>
                  <a:schemeClr val="dk1"/>
                </a:solidFill>
                <a:latin typeface="Calibri" panose="020F0502020204030204" pitchFamily="34" charset="0"/>
                <a:cs typeface="Calibri" panose="020F0502020204030204" pitchFamily="34" charset="0"/>
              </a:rPr>
              <a:t>’.”</a:t>
            </a:r>
            <a:endParaRPr lang="he-IL"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Затем мы доходим до благословений «</a:t>
            </a:r>
            <a:r>
              <a:rPr lang="ru-RU" sz="2100" kern="1200" dirty="0" err="1">
                <a:solidFill>
                  <a:schemeClr val="dk1"/>
                </a:solidFill>
                <a:latin typeface="Calibri" panose="020F0502020204030204" pitchFamily="34" charset="0"/>
                <a:cs typeface="Calibri" panose="020F0502020204030204" pitchFamily="34" charset="0"/>
              </a:rPr>
              <a:t>Шма</a:t>
            </a:r>
            <a:r>
              <a:rPr lang="ru-RU" sz="2100" kern="1200" dirty="0">
                <a:solidFill>
                  <a:schemeClr val="dk1"/>
                </a:solidFill>
                <a:latin typeface="Calibri" panose="020F0502020204030204" pitchFamily="34" charset="0"/>
                <a:cs typeface="Calibri" panose="020F0502020204030204" pitchFamily="34" charset="0"/>
              </a:rPr>
              <a:t>», в которых говорим об ангелах — </a:t>
            </a:r>
            <a:r>
              <a:rPr lang="ru-RU" sz="2100" kern="1200" dirty="0" err="1">
                <a:solidFill>
                  <a:schemeClr val="dk1"/>
                </a:solidFill>
                <a:latin typeface="Calibri" panose="020F0502020204030204" pitchFamily="34" charset="0"/>
                <a:cs typeface="Calibri" panose="020F0502020204030204" pitchFamily="34" charset="0"/>
              </a:rPr>
              <a:t>сарафах</a:t>
            </a:r>
            <a:r>
              <a:rPr lang="ru-RU" sz="2100" kern="1200" dirty="0">
                <a:solidFill>
                  <a:schemeClr val="dk1"/>
                </a:solidFill>
                <a:latin typeface="Calibri" panose="020F0502020204030204" pitchFamily="34" charset="0"/>
                <a:cs typeface="Calibri" panose="020F0502020204030204" pitchFamily="34" charset="0"/>
              </a:rPr>
              <a:t>, </a:t>
            </a:r>
            <a:r>
              <a:rPr lang="ru-RU" sz="2100" kern="1200" dirty="0" err="1">
                <a:solidFill>
                  <a:schemeClr val="dk1"/>
                </a:solidFill>
                <a:latin typeface="Calibri" panose="020F0502020204030204" pitchFamily="34" charset="0"/>
                <a:cs typeface="Calibri" panose="020F0502020204030204" pitchFamily="34" charset="0"/>
              </a:rPr>
              <a:t>хайот</a:t>
            </a:r>
            <a:r>
              <a:rPr lang="ru-RU" sz="2100" kern="1200" dirty="0">
                <a:solidFill>
                  <a:schemeClr val="dk1"/>
                </a:solidFill>
                <a:latin typeface="Calibri" panose="020F0502020204030204" pitchFamily="34" charset="0"/>
                <a:cs typeface="Calibri" panose="020F0502020204030204" pitchFamily="34" charset="0"/>
              </a:rPr>
              <a:t> и </a:t>
            </a:r>
            <a:r>
              <a:rPr lang="ru-RU" sz="2100" kern="1200" dirty="0" err="1">
                <a:solidFill>
                  <a:schemeClr val="dk1"/>
                </a:solidFill>
                <a:latin typeface="Calibri" panose="020F0502020204030204" pitchFamily="34" charset="0"/>
                <a:cs typeface="Calibri" panose="020F0502020204030204" pitchFamily="34" charset="0"/>
              </a:rPr>
              <a:t>офаней</a:t>
            </a:r>
            <a:r>
              <a:rPr lang="ru-RU" sz="2100" kern="1200" dirty="0">
                <a:solidFill>
                  <a:schemeClr val="dk1"/>
                </a:solidFill>
                <a:latin typeface="Calibri" panose="020F0502020204030204" pitchFamily="34" charset="0"/>
                <a:cs typeface="Calibri" panose="020F0502020204030204" pitchFamily="34" charset="0"/>
              </a:rPr>
              <a:t> а-</a:t>
            </a:r>
            <a:r>
              <a:rPr lang="ru-RU" sz="2100" kern="1200" dirty="0" err="1">
                <a:solidFill>
                  <a:schemeClr val="dk1"/>
                </a:solidFill>
                <a:latin typeface="Calibri" panose="020F0502020204030204" pitchFamily="34" charset="0"/>
                <a:cs typeface="Calibri" panose="020F0502020204030204" pitchFamily="34" charset="0"/>
              </a:rPr>
              <a:t>кодеш</a:t>
            </a:r>
            <a:r>
              <a:rPr lang="ru-RU" sz="2100" kern="1200" dirty="0">
                <a:solidFill>
                  <a:schemeClr val="dk1"/>
                </a:solidFill>
                <a:latin typeface="Calibri" panose="020F0502020204030204" pitchFamily="34" charset="0"/>
                <a:cs typeface="Calibri" panose="020F0502020204030204" pitchFamily="34" charset="0"/>
              </a:rPr>
              <a:t>, которые непрестанно благословляют Б-га и провозглашают Его святость. Размышляя о том, что животная душа имеет ангельскую основу, сами мы совершенно лишены их страсти к Б-гу и чувствуем только тягу к материальному миру.</a:t>
            </a:r>
          </a:p>
          <a:p>
            <a:pPr marL="12700" marR="5080" lvl="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Это заставляет нас горько плакать с великим желанием и жаждой Б-га, пребывая в ‘сухой и иссохшей земле, где нет воды’. С этим чувством мы обращаемся к Нему и молимся, чтобы Он утолил жажду и голод, потому что мы не можем больше </a:t>
            </a:r>
            <a:r>
              <a:rPr lang="ru-RU" sz="2100" kern="1200">
                <a:solidFill>
                  <a:schemeClr val="dk1"/>
                </a:solidFill>
                <a:latin typeface="Calibri" panose="020F0502020204030204" pitchFamily="34" charset="0"/>
                <a:cs typeface="Calibri" panose="020F0502020204030204" pitchFamily="34" charset="0"/>
              </a:rPr>
              <a:t>терпеть…</a:t>
            </a:r>
            <a:endParaRPr lang="ru-RU" sz="2100" kern="1200" dirty="0">
              <a:solidFill>
                <a:schemeClr val="dk1"/>
              </a:solidFill>
              <a:latin typeface="Calibri" panose="020F0502020204030204" pitchFamily="34" charset="0"/>
              <a:cs typeface="Calibri" panose="020F0502020204030204" pitchFamily="34" charset="0"/>
            </a:endParaRPr>
          </a:p>
        </p:txBody>
      </p:sp>
      <p:sp>
        <p:nvSpPr>
          <p:cNvPr id="466" name="Google Shape;466;p36"/>
          <p:cNvSpPr/>
          <p:nvPr/>
        </p:nvSpPr>
        <p:spPr>
          <a:xfrm rot="10800000" flipH="1">
            <a:off x="2285029" y="473616"/>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467" name="Google Shape;467;p36"/>
          <p:cNvSpPr txBox="1">
            <a:spLocks noGrp="1"/>
          </p:cNvSpPr>
          <p:nvPr>
            <p:ph type="title"/>
          </p:nvPr>
        </p:nvSpPr>
        <p:spPr>
          <a:xfrm>
            <a:off x="2285030" y="146754"/>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469" name="Google Shape;469;p36"/>
          <p:cNvSpPr txBox="1"/>
          <p:nvPr/>
        </p:nvSpPr>
        <p:spPr>
          <a:xfrm>
            <a:off x="2285029" y="763449"/>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Четыре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ступени</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углубляют</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чувство</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нехватки</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pic>
        <p:nvPicPr>
          <p:cNvPr id="481" name="Google Shape;481;p3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82" name="Google Shape;482;p38"/>
          <p:cNvSpPr txBox="1"/>
          <p:nvPr/>
        </p:nvSpPr>
        <p:spPr>
          <a:xfrm>
            <a:off x="2285029" y="1474453"/>
            <a:ext cx="9144000" cy="2771459"/>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Аналогичный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пример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найти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записке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Айзика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Гомеля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которую</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направил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Алтер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Ребе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ответить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вопрос</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поскольку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жизненно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важно</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sp>
        <p:nvSpPr>
          <p:cNvPr id="484" name="Google Shape;484;p38"/>
          <p:cNvSpPr txBox="1"/>
          <p:nvPr/>
        </p:nvSpPr>
        <p:spPr>
          <a:xfrm>
            <a:off x="2285029" y="1111148"/>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Жизненные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потребности</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3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91" name="Google Shape;491;p39"/>
          <p:cNvSpPr txBox="1"/>
          <p:nvPr/>
        </p:nvSpPr>
        <p:spPr>
          <a:xfrm>
            <a:off x="2284624" y="1718611"/>
            <a:ext cx="9144000" cy="5925656"/>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a:p>
            <a:pPr marL="12700" marR="5080" lvl="0" algn="just">
              <a:lnSpc>
                <a:spcPct val="121500"/>
              </a:lnSpc>
              <a:buSzPts val="1800"/>
            </a:pPr>
            <a:r>
              <a:rPr lang="en-US" sz="2100" kern="1200" dirty="0">
                <a:solidFill>
                  <a:schemeClr val="dk1"/>
                </a:solidFill>
                <a:latin typeface="Calibri" panose="020F0502020204030204" pitchFamily="34" charset="0"/>
                <a:cs typeface="Calibri" panose="020F0502020204030204" pitchFamily="34" charset="0"/>
              </a:rPr>
              <a:t>“</a:t>
            </a:r>
            <a:r>
              <a:rPr lang="en-US" sz="2100" kern="1200" dirty="0" err="1">
                <a:solidFill>
                  <a:schemeClr val="dk1"/>
                </a:solidFill>
                <a:latin typeface="Calibri" panose="020F0502020204030204" pitchFamily="34" charset="0"/>
                <a:cs typeface="Calibri" panose="020F0502020204030204" pitchFamily="34" charset="0"/>
              </a:rPr>
              <a:t>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Айзик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Эпштейн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Гомеля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выдающимся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учеником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Алтер</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Ребе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сведущ</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открытой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скрытой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частях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жажда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изучения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хасидских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трудов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настолько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велика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затрагивало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жизнь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учителя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поощряли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жажду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часто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посещал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направлял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просьбы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открывали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ещё</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больше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потому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жизненно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важно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просьбы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удовлетворяли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него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было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настоящим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трофеем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Он</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погрузился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расширил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горизонты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хасидского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оставил</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после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себя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важнейшие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труды</a:t>
            </a:r>
            <a:r>
              <a:rPr lang="en-US" sz="2100" kern="1200" dirty="0">
                <a:solidFill>
                  <a:schemeClr val="dk1"/>
                </a:solidFill>
                <a:latin typeface="Calibri" panose="020F0502020204030204" pitchFamily="34" charset="0"/>
                <a:cs typeface="Calibri" panose="020F0502020204030204" pitchFamily="34" charset="0"/>
              </a:rPr>
              <a:t>.</a:t>
            </a:r>
            <a:endParaRPr sz="2100" kern="1200" dirty="0">
              <a:solidFill>
                <a:schemeClr val="dk1"/>
              </a:solidFill>
              <a:latin typeface="Calibri" panose="020F0502020204030204" pitchFamily="34" charset="0"/>
              <a:cs typeface="Calibri" panose="020F0502020204030204" pitchFamily="34" charset="0"/>
            </a:endParaRPr>
          </a:p>
        </p:txBody>
      </p:sp>
      <p:grpSp>
        <p:nvGrpSpPr>
          <p:cNvPr id="492" name="Google Shape;492;p39"/>
          <p:cNvGrpSpPr/>
          <p:nvPr/>
        </p:nvGrpSpPr>
        <p:grpSpPr>
          <a:xfrm>
            <a:off x="2284625" y="1063911"/>
            <a:ext cx="4877100" cy="476933"/>
            <a:chOff x="2423055" y="1467204"/>
            <a:chExt cx="4877100" cy="476933"/>
          </a:xfrm>
        </p:grpSpPr>
        <p:sp>
          <p:nvSpPr>
            <p:cNvPr id="493" name="Google Shape;493;p39"/>
            <p:cNvSpPr/>
            <p:nvPr/>
          </p:nvSpPr>
          <p:spPr>
            <a:xfrm rot="10800000" flipH="1">
              <a:off x="2423055" y="1898418"/>
              <a:ext cx="1044045" cy="45719"/>
            </a:xfrm>
            <a:custGeom>
              <a:avLst/>
              <a:gdLst/>
              <a:ahLst/>
              <a:cxnLst/>
              <a:rect l="l" t="t" r="r" b="b"/>
              <a:pathLst>
                <a:path w="2431415" h="120000" extrusionOk="0">
                  <a:moveTo>
                    <a:pt x="0" y="0"/>
                  </a:moveTo>
                  <a:lnTo>
                    <a:pt x="2430857"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94" name="Google Shape;494;p39"/>
            <p:cNvSpPr txBox="1"/>
            <p:nvPr/>
          </p:nvSpPr>
          <p:spPr>
            <a:xfrm>
              <a:off x="2423055" y="1467204"/>
              <a:ext cx="4877100" cy="386624"/>
            </a:xfrm>
            <a:prstGeom prst="rect">
              <a:avLst/>
            </a:prstGeom>
            <a:noFill/>
            <a:ln>
              <a:noFill/>
            </a:ln>
          </p:spPr>
          <p:txBody>
            <a:bodyPr spcFirstLastPara="1" wrap="square" lIns="0" tIns="17125" rIns="0" bIns="0" anchor="ctr" anchorCtr="0">
              <a:spAutoFit/>
            </a:bodyPr>
            <a:lstStyle/>
            <a:p>
              <a:pPr marL="12700" lvl="0">
                <a:buClr>
                  <a:srgbClr val="195E68"/>
                </a:buClr>
                <a:buSzPts val="2400"/>
              </a:pPr>
              <a:r>
                <a:rPr lang="ru-RU" sz="2400" dirty="0">
                  <a:solidFill>
                    <a:srgbClr val="195E68"/>
                  </a:solidFill>
                  <a:latin typeface="Arial Black" panose="020B0A04020102020204" pitchFamily="34" charset="0"/>
                </a:rPr>
                <a:t>ПЕРВОИСТОЧНИК 18</a:t>
              </a:r>
              <a:endParaRPr sz="2400" dirty="0">
                <a:solidFill>
                  <a:schemeClr val="dk1"/>
                </a:solidFill>
                <a:latin typeface="Arial"/>
                <a:ea typeface="Arial"/>
                <a:cs typeface="Arial"/>
                <a:sym typeface="Arial"/>
              </a:endParaRPr>
            </a:p>
          </p:txBody>
        </p:sp>
      </p:grpSp>
      <p:sp>
        <p:nvSpPr>
          <p:cNvPr id="496" name="Google Shape;496;p39"/>
          <p:cNvSpPr txBox="1"/>
          <p:nvPr/>
        </p:nvSpPr>
        <p:spPr>
          <a:xfrm>
            <a:off x="2163551" y="1697328"/>
            <a:ext cx="7743900" cy="369291"/>
          </a:xfrm>
          <a:prstGeom prst="rect">
            <a:avLst/>
          </a:prstGeom>
          <a:noFill/>
          <a:ln>
            <a:noFill/>
          </a:ln>
        </p:spPr>
        <p:txBody>
          <a:bodyPr spcFirstLastPara="1" wrap="square" lIns="91425" tIns="45700" rIns="91425" bIns="45700" anchor="t" anchorCtr="0">
            <a:spAutoFit/>
          </a:bodyPr>
          <a:lstStyle/>
          <a:p>
            <a:pPr marL="12700" marR="6350" indent="0">
              <a:buSzPts val="1700"/>
              <a:buFont typeface="Arial"/>
              <a:buNone/>
            </a:pPr>
            <a:r>
              <a:rPr lang="en-US" sz="1800" b="1" kern="1200" dirty="0">
                <a:solidFill>
                  <a:srgbClr val="1A969B"/>
                </a:solidFill>
                <a:latin typeface="Calibri" panose="020F0502020204030204" pitchFamily="34" charset="0"/>
                <a:cs typeface="Calibri" panose="020F0502020204030204" pitchFamily="34" charset="0"/>
              </a:rPr>
              <a:t>«</a:t>
            </a:r>
            <a:r>
              <a:rPr lang="en-US" sz="1800" b="1" kern="1200" dirty="0" err="1">
                <a:solidFill>
                  <a:srgbClr val="1A969B"/>
                </a:solidFill>
                <a:latin typeface="Calibri" panose="020F0502020204030204" pitchFamily="34" charset="0"/>
                <a:cs typeface="Calibri" panose="020F0502020204030204" pitchFamily="34" charset="0"/>
              </a:rPr>
              <a:t>Бейт</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Ребе</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a:t>
            </a:r>
            <a:r>
              <a:rPr lang="en-US" sz="1800" b="1" kern="1200" dirty="0">
                <a:solidFill>
                  <a:srgbClr val="1A969B"/>
                </a:solidFill>
                <a:latin typeface="Calibri" panose="020F0502020204030204" pitchFamily="34" charset="0"/>
                <a:cs typeface="Calibri" panose="020F0502020204030204" pitchFamily="34" charset="0"/>
              </a:rPr>
              <a:t>. 1, </a:t>
            </a:r>
            <a:r>
              <a:rPr lang="en-US" sz="1800" b="1" kern="1200" dirty="0" err="1">
                <a:solidFill>
                  <a:srgbClr val="1A969B"/>
                </a:solidFill>
                <a:latin typeface="Calibri" panose="020F0502020204030204" pitchFamily="34" charset="0"/>
                <a:cs typeface="Calibri" panose="020F0502020204030204" pitchFamily="34" charset="0"/>
              </a:rPr>
              <a:t>гл</a:t>
            </a:r>
            <a:r>
              <a:rPr lang="en-US" sz="1800" b="1" kern="1200" dirty="0">
                <a:solidFill>
                  <a:srgbClr val="1A969B"/>
                </a:solidFill>
                <a:latin typeface="Calibri" panose="020F0502020204030204" pitchFamily="34" charset="0"/>
                <a:cs typeface="Calibri" panose="020F0502020204030204" pitchFamily="34" charset="0"/>
              </a:rPr>
              <a:t>. 26</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pic>
        <p:nvPicPr>
          <p:cNvPr id="501" name="Google Shape;501;p4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502" name="Google Shape;502;p40"/>
          <p:cNvSpPr txBox="1"/>
          <p:nvPr/>
        </p:nvSpPr>
        <p:spPr>
          <a:xfrm>
            <a:off x="2285029" y="2094942"/>
            <a:ext cx="9144000" cy="6319930"/>
          </a:xfrm>
          <a:prstGeom prst="rect">
            <a:avLst/>
          </a:prstGeom>
          <a:noFill/>
          <a:ln>
            <a:noFill/>
          </a:ln>
        </p:spPr>
        <p:txBody>
          <a:bodyPr spcFirstLastPara="1" wrap="square" lIns="0" tIns="11425" rIns="0" bIns="0" anchor="t" anchorCtr="0">
            <a:spAutoFit/>
          </a:bodyPr>
          <a:lstStyle/>
          <a:p>
            <a:pPr marL="12700" marR="5080" lvl="0" algn="just">
              <a:lnSpc>
                <a:spcPct val="121500"/>
              </a:lnSpc>
              <a:buSzPts val="1800"/>
            </a:pPr>
            <a:r>
              <a:rPr lang="en-US" sz="2100" kern="1200" dirty="0" err="1">
                <a:solidFill>
                  <a:schemeClr val="dk1"/>
                </a:solidFill>
                <a:latin typeface="Calibri" panose="020F0502020204030204" pitchFamily="34" charset="0"/>
                <a:cs typeface="Calibri" panose="020F0502020204030204" pitchFamily="34" charset="0"/>
              </a:rPr>
              <a:t>Это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актуально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каждого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еврея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самого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простого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даже</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эпоху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Изгнания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Мужи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Великого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Собрания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приняли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единый</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для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стандарт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Размышляя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над</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всеми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этапами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молитвы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тову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Амиды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как</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объяснено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хасидском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учении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можем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достичь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истинного</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чувства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потребности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различных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аспектах</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когда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будем</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молиться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Б-гу</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заповедь</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Торы</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будет</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исполняться</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три</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раза</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в</a:t>
            </a:r>
            <a:r>
              <a:rPr lang="en-US" sz="2100" kern="1200" dirty="0">
                <a:solidFill>
                  <a:schemeClr val="dk1"/>
                </a:solidFill>
                <a:latin typeface="Calibri" panose="020F0502020204030204" pitchFamily="34" charset="0"/>
                <a:cs typeface="Calibri" panose="020F0502020204030204" pitchFamily="34" charset="0"/>
              </a:rPr>
              <a:t> </a:t>
            </a:r>
            <a:r>
              <a:rPr lang="en-US" sz="2100" kern="1200" dirty="0" err="1">
                <a:solidFill>
                  <a:schemeClr val="dk1"/>
                </a:solidFill>
                <a:latin typeface="Calibri" panose="020F0502020204030204" pitchFamily="34" charset="0"/>
                <a:cs typeface="Calibri" panose="020F0502020204030204" pitchFamily="34" charset="0"/>
              </a:rPr>
              <a:t>день</a:t>
            </a:r>
            <a:r>
              <a:rPr lang="en-US" sz="2100" kern="1200" dirty="0">
                <a:solidFill>
                  <a:schemeClr val="dk1"/>
                </a:solidFill>
                <a:latin typeface="Calibri" panose="020F0502020204030204" pitchFamily="34" charset="0"/>
                <a:cs typeface="Calibri" panose="020F0502020204030204" pitchFamily="34" charset="0"/>
              </a:rPr>
              <a:t>.</a:t>
            </a:r>
            <a:endParaRPr lang="he-IL" sz="2100" kern="1200" dirty="0">
              <a:solidFill>
                <a:schemeClr val="dk1"/>
              </a:solidFill>
              <a:latin typeface="Calibri" panose="020F0502020204030204" pitchFamily="34" charset="0"/>
              <a:cs typeface="Calibri" panose="020F0502020204030204" pitchFamily="34" charset="0"/>
            </a:endParaRPr>
          </a:p>
          <a:p>
            <a:pPr marL="12700" marR="5080" algn="just">
              <a:lnSpc>
                <a:spcPct val="121500"/>
              </a:lnSpc>
              <a:buSzPts val="1800"/>
            </a:pPr>
            <a:r>
              <a:rPr lang="ru-RU" sz="2100" kern="1200" dirty="0">
                <a:solidFill>
                  <a:schemeClr val="dk1"/>
                </a:solidFill>
                <a:latin typeface="Calibri" panose="020F0502020204030204" pitchFamily="34" charset="0"/>
                <a:cs typeface="Calibri" panose="020F0502020204030204" pitchFamily="34" charset="0"/>
              </a:rPr>
              <a:t>И напротив, человек, который не изучает хасидизм, может прожить жизнь длиною в семьдесят лет, ни разу не почувствовав вкуса подлинной молитвы!</a:t>
            </a:r>
          </a:p>
          <a:p>
            <a:pPr marL="12700" marR="5080" lvl="0" algn="just">
              <a:lnSpc>
                <a:spcPct val="121500"/>
              </a:lnSpc>
              <a:buSzPts val="1800"/>
            </a:pPr>
            <a:endParaRPr sz="2100" kern="1200" dirty="0">
              <a:solidFill>
                <a:schemeClr val="dk1"/>
              </a:solidFill>
              <a:latin typeface="Calibri" panose="020F0502020204030204" pitchFamily="34" charset="0"/>
              <a:cs typeface="Calibri" panose="020F0502020204030204" pitchFamily="34" charset="0"/>
            </a:endParaRPr>
          </a:p>
        </p:txBody>
      </p:sp>
      <p:sp>
        <p:nvSpPr>
          <p:cNvPr id="503" name="Google Shape;503;p40"/>
          <p:cNvSpPr/>
          <p:nvPr/>
        </p:nvSpPr>
        <p:spPr>
          <a:xfrm rot="10800000" flipH="1">
            <a:off x="2285029" y="1441804"/>
            <a:ext cx="1029117" cy="127010"/>
          </a:xfrm>
          <a:custGeom>
            <a:avLst/>
            <a:gdLst/>
            <a:ahLst/>
            <a:cxnLst/>
            <a:rect l="l" t="t" r="r" b="b"/>
            <a:pathLst>
              <a:path w="4598034" h="120000" extrusionOk="0">
                <a:moveTo>
                  <a:pt x="0" y="0"/>
                </a:moveTo>
                <a:lnTo>
                  <a:pt x="4597524" y="0"/>
                </a:lnTo>
              </a:path>
            </a:pathLst>
          </a:custGeom>
          <a:noFill/>
          <a:ln w="52350" cap="flat" cmpd="sng">
            <a:solidFill>
              <a:srgbClr val="30BFB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dk1"/>
              </a:solidFill>
              <a:latin typeface="Calibri"/>
              <a:ea typeface="Calibri"/>
              <a:cs typeface="Calibri"/>
              <a:sym typeface="Calibri"/>
            </a:endParaRPr>
          </a:p>
        </p:txBody>
      </p:sp>
      <p:sp>
        <p:nvSpPr>
          <p:cNvPr id="504" name="Google Shape;504;p40"/>
          <p:cNvSpPr txBox="1">
            <a:spLocks noGrp="1"/>
          </p:cNvSpPr>
          <p:nvPr>
            <p:ph type="title"/>
          </p:nvPr>
        </p:nvSpPr>
        <p:spPr>
          <a:xfrm>
            <a:off x="2285030" y="1114942"/>
            <a:ext cx="4438500" cy="386624"/>
          </a:xfrm>
          <a:prstGeom prst="rect">
            <a:avLst/>
          </a:prstGeom>
          <a:noFill/>
          <a:ln>
            <a:noFill/>
          </a:ln>
        </p:spPr>
        <p:txBody>
          <a:bodyPr spcFirstLastPara="1" wrap="square" lIns="0" tIns="17125" rIns="0" bIns="0" anchor="ctr" anchorCtr="0">
            <a:spAutoFit/>
          </a:bodyPr>
          <a:lstStyle/>
          <a:p>
            <a:pPr marL="12700" lvl="0">
              <a:lnSpc>
                <a:spcPct val="100000"/>
              </a:lnSpc>
              <a:buClr>
                <a:srgbClr val="195E68"/>
              </a:buClr>
              <a:buSzPts val="2400"/>
            </a:pPr>
            <a:r>
              <a:rPr lang="iw-IL" sz="2400" dirty="0" err="1">
                <a:solidFill>
                  <a:srgbClr val="195E68"/>
                </a:solidFill>
                <a:latin typeface="Arial Black" panose="020B0A04020102020204" pitchFamily="34" charset="0"/>
                <a:cs typeface="Arial"/>
                <a:sym typeface="Arial"/>
              </a:rPr>
              <a:t>Р</a:t>
            </a:r>
            <a:r>
              <a:rPr lang="ru-RU" sz="2400" dirty="0" err="1">
                <a:solidFill>
                  <a:srgbClr val="195E68"/>
                </a:solidFill>
                <a:latin typeface="Arial Black" panose="020B0A04020102020204" pitchFamily="34" charset="0"/>
                <a:cs typeface="Arial"/>
                <a:sym typeface="Arial"/>
              </a:rPr>
              <a:t>ебе</a:t>
            </a:r>
            <a:endParaRPr sz="2400" dirty="0">
              <a:latin typeface="Arial"/>
              <a:ea typeface="Arial"/>
              <a:cs typeface="Arial"/>
              <a:sym typeface="Arial"/>
            </a:endParaRPr>
          </a:p>
        </p:txBody>
      </p:sp>
      <p:sp>
        <p:nvSpPr>
          <p:cNvPr id="506" name="Google Shape;506;p40"/>
          <p:cNvSpPr txBox="1"/>
          <p:nvPr/>
        </p:nvSpPr>
        <p:spPr>
          <a:xfrm>
            <a:off x="2285029" y="1731637"/>
            <a:ext cx="8205900" cy="296400"/>
          </a:xfrm>
          <a:prstGeom prst="rect">
            <a:avLst/>
          </a:prstGeom>
          <a:noFill/>
          <a:ln>
            <a:noFill/>
          </a:ln>
        </p:spPr>
        <p:txBody>
          <a:bodyPr spcFirstLastPara="1" wrap="square" lIns="0" tIns="17125" rIns="0" bIns="0" anchor="t" anchorCtr="0">
            <a:spAutoFit/>
          </a:bodyPr>
          <a:lstStyle/>
          <a:p>
            <a:pPr marL="12700" marR="6350" indent="0">
              <a:buSzPts val="1700"/>
              <a:buFont typeface="Arial"/>
              <a:buNone/>
            </a:pPr>
            <a:r>
              <a:rPr lang="en-US" sz="1800" b="1" kern="1200" dirty="0" err="1">
                <a:solidFill>
                  <a:srgbClr val="1A969B"/>
                </a:solidFill>
                <a:latin typeface="Calibri" panose="020F0502020204030204" pitchFamily="34" charset="0"/>
                <a:cs typeface="Calibri" panose="020F0502020204030204" pitchFamily="34" charset="0"/>
              </a:rPr>
              <a:t>Трижды</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в</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день</a:t>
            </a:r>
            <a:r>
              <a:rPr lang="en-US" sz="1800" b="1" kern="1200" dirty="0">
                <a:solidFill>
                  <a:srgbClr val="1A969B"/>
                </a:solidFill>
                <a:latin typeface="Calibri" panose="020F0502020204030204" pitchFamily="34" charset="0"/>
                <a:cs typeface="Calibri" panose="020F0502020204030204" pitchFamily="34" charset="0"/>
              </a:rPr>
              <a:t> — </a:t>
            </a:r>
            <a:r>
              <a:rPr lang="en-US" sz="1800" b="1" kern="1200" dirty="0" err="1">
                <a:solidFill>
                  <a:srgbClr val="1A969B"/>
                </a:solidFill>
                <a:latin typeface="Calibri" panose="020F0502020204030204" pitchFamily="34" charset="0"/>
                <a:cs typeface="Calibri" panose="020F0502020204030204" pitchFamily="34" charset="0"/>
              </a:rPr>
              <a:t>заповедь</a:t>
            </a:r>
            <a:r>
              <a:rPr lang="en-US" sz="1800" b="1" kern="1200" dirty="0">
                <a:solidFill>
                  <a:srgbClr val="1A969B"/>
                </a:solidFill>
                <a:latin typeface="Calibri" panose="020F0502020204030204" pitchFamily="34" charset="0"/>
                <a:cs typeface="Calibri" panose="020F0502020204030204" pitchFamily="34" charset="0"/>
              </a:rPr>
              <a:t> </a:t>
            </a:r>
            <a:r>
              <a:rPr lang="en-US" sz="1800" b="1" kern="1200" dirty="0" err="1">
                <a:solidFill>
                  <a:srgbClr val="1A969B"/>
                </a:solidFill>
                <a:latin typeface="Calibri" panose="020F0502020204030204" pitchFamily="34" charset="0"/>
                <a:cs typeface="Calibri" panose="020F0502020204030204" pitchFamily="34" charset="0"/>
              </a:rPr>
              <a:t>Торы</a:t>
            </a:r>
            <a:endParaRPr sz="1800" b="1" kern="1200" dirty="0">
              <a:solidFill>
                <a:srgbClr val="1A969B"/>
              </a:solidFill>
              <a:latin typeface="Calibri" panose="020F0502020204030204" pitchFamily="34" charset="0"/>
              <a:cs typeface="Calibri" panose="020F050202020403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5CDE84-E7D9-4D9B-BDDD-4263E2770A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47CDBE9-6643-447E-B1A2-E8F71901A4DE}"/>
              </a:ext>
            </a:extLst>
          </p:cNvPr>
          <p:cNvSpPr txBox="1"/>
          <p:nvPr/>
        </p:nvSpPr>
        <p:spPr>
          <a:xfrm>
            <a:off x="1568450" y="3292475"/>
            <a:ext cx="6394450" cy="502702"/>
          </a:xfrm>
          <a:prstGeom prst="rect">
            <a:avLst/>
          </a:prstGeom>
          <a:noFill/>
        </p:spPr>
        <p:txBody>
          <a:bodyPr wrap="square" rtlCol="0">
            <a:spAutoFit/>
          </a:bodyPr>
          <a:lstStyle/>
          <a:p>
            <a:pPr>
              <a:buClr>
                <a:srgbClr val="000000"/>
              </a:buClr>
            </a:pPr>
            <a:r>
              <a:rPr lang="ru-RU" sz="4000" baseline="30000" dirty="0">
                <a:solidFill>
                  <a:srgbClr val="30BFBF"/>
                </a:solidFill>
                <a:latin typeface="Arial"/>
                <a:cs typeface="Arial"/>
                <a:sym typeface="Arial"/>
              </a:rPr>
              <a:t>В (день), (время), (место)</a:t>
            </a:r>
            <a:endParaRPr lang="en-US" sz="4000" baseline="30000" dirty="0">
              <a:solidFill>
                <a:srgbClr val="30BFBF"/>
              </a:solidFill>
              <a:latin typeface="Arial"/>
              <a:cs typeface="Arial"/>
              <a:sym typeface="Arial"/>
            </a:endParaRPr>
          </a:p>
        </p:txBody>
      </p:sp>
      <p:sp>
        <p:nvSpPr>
          <p:cNvPr id="7" name="Rectangle 6">
            <a:extLst>
              <a:ext uri="{FF2B5EF4-FFF2-40B4-BE49-F238E27FC236}">
                <a16:creationId xmlns:a16="http://schemas.microsoft.com/office/drawing/2014/main" id="{B3DFBB00-F370-4C6C-8954-25B6E63C9089}"/>
              </a:ext>
            </a:extLst>
          </p:cNvPr>
          <p:cNvSpPr/>
          <p:nvPr/>
        </p:nvSpPr>
        <p:spPr>
          <a:xfrm>
            <a:off x="8339704" y="788565"/>
            <a:ext cx="3160553" cy="1702965"/>
          </a:xfrm>
          <a:prstGeom prst="rect">
            <a:avLst/>
          </a:prstGeom>
          <a:solidFill>
            <a:srgbClr val="1B96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8" name="TextBox 7">
            <a:extLst>
              <a:ext uri="{FF2B5EF4-FFF2-40B4-BE49-F238E27FC236}">
                <a16:creationId xmlns:a16="http://schemas.microsoft.com/office/drawing/2014/main" id="{00081D6E-ACA6-4AF6-9570-C54BB5E7812E}"/>
              </a:ext>
            </a:extLst>
          </p:cNvPr>
          <p:cNvSpPr txBox="1"/>
          <p:nvPr/>
        </p:nvSpPr>
        <p:spPr>
          <a:xfrm>
            <a:off x="8339704" y="1014202"/>
            <a:ext cx="3160553" cy="1477328"/>
          </a:xfrm>
          <a:prstGeom prst="rect">
            <a:avLst/>
          </a:prstGeom>
          <a:noFill/>
        </p:spPr>
        <p:txBody>
          <a:bodyPr wrap="square">
            <a:spAutoFit/>
          </a:bodyPr>
          <a:lstStyle/>
          <a:p>
            <a:pPr marR="0" algn="ctr" rtl="0"/>
            <a:r>
              <a:rPr lang="en-US" b="0" i="0" u="none" strike="noStrike" baseline="30000" dirty="0">
                <a:solidFill>
                  <a:schemeClr val="bg1"/>
                </a:solidFill>
                <a:latin typeface="CeraGR-Medium" panose="00000600000000000000" pitchFamily="50" charset="-95"/>
              </a:rPr>
              <a:t>Book of Deuteronomy / </a:t>
            </a:r>
            <a:r>
              <a:rPr lang="en-US" b="0" i="0" u="none" strike="noStrike" baseline="30000" dirty="0" err="1">
                <a:solidFill>
                  <a:schemeClr val="bg1"/>
                </a:solidFill>
                <a:latin typeface="CeraGR-Medium" panose="00000600000000000000" pitchFamily="50" charset="-95"/>
              </a:rPr>
              <a:t>Devarim</a:t>
            </a:r>
            <a:endParaRPr lang="en-US" b="0" i="0" u="none" strike="noStrike" baseline="30000" dirty="0">
              <a:solidFill>
                <a:schemeClr val="bg1"/>
              </a:solidFill>
              <a:latin typeface="CeraGR-Medium" panose="00000600000000000000" pitchFamily="50" charset="-95"/>
            </a:endParaRPr>
          </a:p>
          <a:p>
            <a:pPr marR="0" algn="ctr" rtl="0"/>
            <a:endParaRPr lang="en-US" i="1" baseline="30000" dirty="0">
              <a:solidFill>
                <a:schemeClr val="bg1"/>
              </a:solidFill>
              <a:latin typeface="Lora Bold Italic" pitchFamily="2" charset="0"/>
            </a:endParaRPr>
          </a:p>
          <a:p>
            <a:pPr marR="0" algn="ctr" rtl="0"/>
            <a:r>
              <a:rPr lang="en-US" i="1" baseline="30000" dirty="0">
                <a:solidFill>
                  <a:schemeClr val="bg1"/>
                </a:solidFill>
                <a:latin typeface="Lora Bold Italic" pitchFamily="2" charset="0"/>
              </a:rPr>
              <a:t>Dedicated by</a:t>
            </a:r>
            <a:endParaRPr lang="en-US" i="1" u="none" strike="noStrike" baseline="30000" dirty="0">
              <a:solidFill>
                <a:schemeClr val="bg1"/>
              </a:solidFill>
              <a:latin typeface="Lora Bold Italic" pitchFamily="2" charset="0"/>
            </a:endParaRPr>
          </a:p>
          <a:p>
            <a:pPr marR="0" algn="ctr" rtl="0"/>
            <a:r>
              <a:rPr lang="en-US" b="1" i="1" u="none" strike="noStrike" baseline="30000" dirty="0">
                <a:solidFill>
                  <a:schemeClr val="bg1"/>
                </a:solidFill>
                <a:latin typeface="Lora Bold Italic" pitchFamily="2" charset="0"/>
              </a:rPr>
              <a:t>Marty</a:t>
            </a:r>
            <a:r>
              <a:rPr lang="en-US" b="0" i="1" u="none" strike="noStrike" baseline="30000" dirty="0">
                <a:solidFill>
                  <a:schemeClr val="bg1"/>
                </a:solidFill>
                <a:latin typeface="Lora Bold Italic" pitchFamily="2" charset="0"/>
              </a:rPr>
              <a:t> &amp; </a:t>
            </a:r>
            <a:r>
              <a:rPr lang="en-US" b="1" i="1" u="none" strike="noStrike" baseline="30000" dirty="0">
                <a:solidFill>
                  <a:schemeClr val="bg1"/>
                </a:solidFill>
                <a:latin typeface="Lora Bold Italic" pitchFamily="2" charset="0"/>
              </a:rPr>
              <a:t>Kate Rifkin</a:t>
            </a:r>
            <a:endParaRPr lang="en-US" b="0" i="1" u="none" strike="noStrike" baseline="30000" dirty="0">
              <a:solidFill>
                <a:schemeClr val="bg1"/>
              </a:solidFill>
              <a:latin typeface="Lora Bold Italic" pitchFamily="2" charset="0"/>
            </a:endParaRPr>
          </a:p>
          <a:p>
            <a:pPr marR="0" algn="ctr" rtl="0"/>
            <a:r>
              <a:rPr lang="en-US" b="1" i="1" u="none" strike="noStrike" baseline="30000" dirty="0">
                <a:solidFill>
                  <a:schemeClr val="bg1"/>
                </a:solidFill>
                <a:latin typeface="Lora Bold Italic" pitchFamily="2" charset="0"/>
              </a:rPr>
              <a:t>KMR Group Foundation</a:t>
            </a:r>
            <a:endParaRPr lang="en-US" b="0" i="1" u="none" strike="noStrike" baseline="30000" dirty="0">
              <a:solidFill>
                <a:schemeClr val="bg1"/>
              </a:solidFill>
              <a:latin typeface="Lora Bold Italic" pitchFamily="2" charset="0"/>
            </a:endParaRPr>
          </a:p>
          <a:p>
            <a:pPr marR="0" algn="ctr" rtl="0"/>
            <a:endParaRPr lang="en-US" b="0" i="1" u="none" strike="noStrike" baseline="30000" dirty="0">
              <a:solidFill>
                <a:schemeClr val="bg1"/>
              </a:solidFill>
              <a:latin typeface="Lora Bold Italic" pitchFamily="2" charset="0"/>
            </a:endParaRPr>
          </a:p>
          <a:p>
            <a:pPr marR="0" algn="ctr" rtl="0"/>
            <a:r>
              <a:rPr lang="en-US" b="0" i="1" u="none" strike="noStrike" baseline="30000" dirty="0">
                <a:solidFill>
                  <a:schemeClr val="bg1"/>
                </a:solidFill>
                <a:latin typeface="Lora Bold Italic" pitchFamily="2" charset="0"/>
              </a:rPr>
              <a:t>Vancouver, WA</a:t>
            </a:r>
            <a:endParaRPr lang="en-US" dirty="0">
              <a:solidFill>
                <a:schemeClr val="bg1"/>
              </a:solidFill>
            </a:endParaRPr>
          </a:p>
        </p:txBody>
      </p:sp>
      <p:sp>
        <p:nvSpPr>
          <p:cNvPr id="2" name="מלבן 1">
            <a:extLst>
              <a:ext uri="{FF2B5EF4-FFF2-40B4-BE49-F238E27FC236}">
                <a16:creationId xmlns:a16="http://schemas.microsoft.com/office/drawing/2014/main" id="{FA740F43-F816-71B1-C4AD-4EA3ECEBE41E}"/>
              </a:ext>
            </a:extLst>
          </p:cNvPr>
          <p:cNvSpPr/>
          <p:nvPr/>
        </p:nvSpPr>
        <p:spPr>
          <a:xfrm>
            <a:off x="691743" y="571500"/>
            <a:ext cx="10989717" cy="24780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a:extLst>
              <a:ext uri="{FF2B5EF4-FFF2-40B4-BE49-F238E27FC236}">
                <a16:creationId xmlns:a16="http://schemas.microsoft.com/office/drawing/2014/main" id="{1E8D2AAE-1678-C947-5338-19C84D55CBCD}"/>
              </a:ext>
            </a:extLst>
          </p:cNvPr>
          <p:cNvSpPr/>
          <p:nvPr/>
        </p:nvSpPr>
        <p:spPr>
          <a:xfrm>
            <a:off x="7170105" y="3897650"/>
            <a:ext cx="4263390" cy="2857500"/>
          </a:xfrm>
          <a:prstGeom prst="rect">
            <a:avLst/>
          </a:prstGeom>
          <a:solidFill>
            <a:srgbClr val="1C5E6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946CB32D-0217-A035-A186-0421F8B82F99}"/>
              </a:ext>
            </a:extLst>
          </p:cNvPr>
          <p:cNvSpPr/>
          <p:nvPr/>
        </p:nvSpPr>
        <p:spPr>
          <a:xfrm rot="18894284">
            <a:off x="9269372" y="4643715"/>
            <a:ext cx="3321232" cy="2925288"/>
          </a:xfrm>
          <a:prstGeom prst="rect">
            <a:avLst/>
          </a:prstGeom>
          <a:solidFill>
            <a:srgbClr val="1B969B"/>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descr="תמונה שמכילה טקסט, גופן, צילום מסך, גרפיקה">
            <a:extLst>
              <a:ext uri="{FF2B5EF4-FFF2-40B4-BE49-F238E27FC236}">
                <a16:creationId xmlns:a16="http://schemas.microsoft.com/office/drawing/2014/main" id="{E40927A0-C0CD-3C87-3FB9-9E60A0C27A33}"/>
              </a:ext>
            </a:extLst>
          </p:cNvPr>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aturation sat="101000"/>
                    </a14:imgEffect>
                  </a14:imgLayer>
                </a14:imgProps>
              </a:ext>
              <a:ext uri="{28A0092B-C50C-407E-A947-70E740481C1C}">
                <a14:useLocalDpi xmlns:a14="http://schemas.microsoft.com/office/drawing/2010/main" val="0"/>
              </a:ext>
            </a:extLst>
          </a:blip>
          <a:srcRect t="35859"/>
          <a:stretch/>
        </p:blipFill>
        <p:spPr>
          <a:xfrm>
            <a:off x="6723019" y="4953297"/>
            <a:ext cx="5157562" cy="1175716"/>
          </a:xfrm>
          <a:prstGeom prst="rect">
            <a:avLst/>
          </a:prstGeom>
        </p:spPr>
      </p:pic>
      <p:pic>
        <p:nvPicPr>
          <p:cNvPr id="12" name="תמונה 11" descr="תמונה שמכילה טקסט, גופן, צילום מסך, גרפיקה">
            <a:extLst>
              <a:ext uri="{FF2B5EF4-FFF2-40B4-BE49-F238E27FC236}">
                <a16:creationId xmlns:a16="http://schemas.microsoft.com/office/drawing/2014/main" id="{BE603663-3FD2-4D19-80BB-F6C39C5A5604}"/>
              </a:ext>
            </a:extLst>
          </p:cNvPr>
          <p:cNvPicPr>
            <a:picLocks noChangeAspect="1"/>
          </p:cNvPicPr>
          <p:nvPr/>
        </p:nvPicPr>
        <p:blipFill rotWithShape="1">
          <a:blip r:embed="rId5" cstate="print">
            <a:extLst>
              <a:ext uri="{BEBA8EAE-BF5A-486C-A8C5-ECC9F3942E4B}">
                <a14:imgProps xmlns:a14="http://schemas.microsoft.com/office/drawing/2010/main">
                  <a14:imgLayer r:embed="rId4">
                    <a14:imgEffect>
                      <a14:colorTemperature colorTemp="8800"/>
                    </a14:imgEffect>
                    <a14:imgEffect>
                      <a14:saturation sat="0"/>
                    </a14:imgEffect>
                  </a14:imgLayer>
                </a14:imgProps>
              </a:ext>
              <a:ext uri="{28A0092B-C50C-407E-A947-70E740481C1C}">
                <a14:useLocalDpi xmlns:a14="http://schemas.microsoft.com/office/drawing/2010/main" val="0"/>
              </a:ext>
            </a:extLst>
          </a:blip>
          <a:srcRect l="73230" t="-5066" b="65345"/>
          <a:stretch/>
        </p:blipFill>
        <p:spPr>
          <a:xfrm>
            <a:off x="10455824" y="4225216"/>
            <a:ext cx="1380689" cy="728081"/>
          </a:xfrm>
          <a:prstGeom prst="rect">
            <a:avLst/>
          </a:prstGeom>
          <a:noFill/>
        </p:spPr>
      </p:pic>
      <p:sp>
        <p:nvSpPr>
          <p:cNvPr id="14" name="תיבת טקסט 13">
            <a:extLst>
              <a:ext uri="{FF2B5EF4-FFF2-40B4-BE49-F238E27FC236}">
                <a16:creationId xmlns:a16="http://schemas.microsoft.com/office/drawing/2014/main" id="{C57FBF79-94F2-E914-DB6E-768A25F027C7}"/>
              </a:ext>
            </a:extLst>
          </p:cNvPr>
          <p:cNvSpPr txBox="1"/>
          <p:nvPr/>
        </p:nvSpPr>
        <p:spPr>
          <a:xfrm>
            <a:off x="787399" y="1333432"/>
            <a:ext cx="8416888" cy="1323439"/>
          </a:xfrm>
          <a:prstGeom prst="rect">
            <a:avLst/>
          </a:prstGeom>
          <a:noFill/>
        </p:spPr>
        <p:txBody>
          <a:bodyPr wrap="square" rtlCol="1">
            <a:spAutoFit/>
          </a:bodyPr>
          <a:lstStyle/>
          <a:p>
            <a:r>
              <a:rPr lang="ru-RU"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rPr>
              <a:t>С НЕТЕРПЕНИЕМ ЖДЕМ ВАС НА СЛЕДУЮЩЕЙ НЕДЕЛЕ!</a:t>
            </a:r>
            <a:endParaRPr lang="he-IL" sz="4000" dirty="0">
              <a:solidFill>
                <a:schemeClr val="bg1"/>
              </a:solidFill>
              <a:latin typeface="Segoe UI Black" panose="020B0A02040204020203" pitchFamily="34" charset="0"/>
              <a:ea typeface="Segoe UI Black" panose="020B0A02040204020203" pitchFamily="34" charset="0"/>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17A3D153-953A-5F45-A2A8-518222964C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32</a:t>
            </a:fld>
            <a:endParaRPr lang="en-US"/>
          </a:p>
        </p:txBody>
      </p:sp>
      <p:sp>
        <p:nvSpPr>
          <p:cNvPr id="13" name="Google Shape;354;p30">
            <a:extLst>
              <a:ext uri="{FF2B5EF4-FFF2-40B4-BE49-F238E27FC236}">
                <a16:creationId xmlns:a16="http://schemas.microsoft.com/office/drawing/2014/main" id="{7E66228A-1D71-DA4C-B46E-409E6F7FC509}"/>
              </a:ext>
            </a:extLst>
          </p:cNvPr>
          <p:cNvSpPr/>
          <p:nvPr/>
        </p:nvSpPr>
        <p:spPr>
          <a:xfrm>
            <a:off x="787399" y="4418648"/>
            <a:ext cx="3166761" cy="502702"/>
          </a:xfrm>
          <a:prstGeom prst="rect">
            <a:avLst/>
          </a:prstGeom>
          <a:solidFill>
            <a:srgbClr val="1B969B"/>
          </a:solidFill>
          <a:ln>
            <a:noFill/>
          </a:ln>
        </p:spPr>
        <p:txBody>
          <a:bodyPr spcFirstLastPara="1" wrap="square" lIns="91425" tIns="45700" rIns="91425" bIns="45700" anchor="ctr" anchorCtr="0">
            <a:noAutofit/>
          </a:bodyPr>
          <a:lstStyle/>
          <a:p>
            <a:pPr lvl="0" algn="ctr"/>
            <a:r>
              <a:rPr lang="en-US" sz="1800" dirty="0" err="1">
                <a:solidFill>
                  <a:schemeClr val="lt1"/>
                </a:solidFill>
              </a:rPr>
              <a:t>Рээ</a:t>
            </a:r>
            <a:endParaRPr lang="ru-RU" sz="1800" b="0" i="0" u="none" strike="noStrik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07758249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1981</TotalTime>
  <Words>2737</Words>
  <Application>Microsoft Macintosh PowerPoint</Application>
  <PresentationFormat>מסך רחב</PresentationFormat>
  <Paragraphs>172</Paragraphs>
  <Slides>32</Slides>
  <Notes>31</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32</vt:i4>
      </vt:variant>
    </vt:vector>
  </HeadingPairs>
  <TitlesOfParts>
    <vt:vector size="41" baseType="lpstr">
      <vt:lpstr>Lora Bold Italic</vt:lpstr>
      <vt:lpstr>Calibri</vt:lpstr>
      <vt:lpstr>Lora</vt:lpstr>
      <vt:lpstr>Arial Black</vt:lpstr>
      <vt:lpstr>CeraGR-Medium</vt:lpstr>
      <vt:lpstr>Josefin Sans</vt:lpstr>
      <vt:lpstr>Arial</vt:lpstr>
      <vt:lpstr>Segoe UI Black</vt: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Ребе</vt:lpstr>
      <vt:lpstr>מצגת של PowerPoint‏</vt:lpstr>
      <vt:lpstr>Ребе</vt:lpstr>
      <vt:lpstr>מצגת של PowerPoint‏</vt:lpstr>
      <vt:lpstr>מצגת של PowerPoint‏</vt:lpstr>
      <vt:lpstr>Ребе</vt:lpstr>
      <vt:lpstr>מצגת של PowerPoint‏</vt:lpstr>
      <vt:lpstr>Ребе</vt:lpstr>
      <vt:lpstr>מצגת של PowerPoint‏</vt:lpstr>
      <vt:lpstr>מצגת של PowerPoint‏</vt:lpstr>
      <vt:lpstr>מצגת של PowerPoint‏</vt:lpstr>
      <vt:lpstr>מצגת של PowerPoint‏</vt:lpstr>
      <vt:lpstr>Ребе</vt:lpstr>
      <vt:lpstr>מצגת של PowerPoint‏</vt:lpstr>
      <vt:lpstr>מצגת של PowerPoint‏</vt:lpstr>
      <vt:lpstr>מצגת של PowerPoint‏</vt:lpstr>
      <vt:lpstr>מצגת של PowerPoint‏</vt:lpstr>
      <vt:lpstr>מצגת של PowerPoint‏</vt:lpstr>
      <vt:lpstr>מצגת של PowerPoint‏</vt:lpstr>
      <vt:lpstr>Ребе</vt:lpstr>
      <vt:lpstr>מצגת של PowerPoint‏</vt:lpstr>
      <vt:lpstr>מצגת של PowerPoint‏</vt:lpstr>
      <vt:lpstr>Ребе</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Chabad Eugene</dc:creator>
  <cp:lastModifiedBy>חנה וולף</cp:lastModifiedBy>
  <cp:revision>5</cp:revision>
  <dcterms:created xsi:type="dcterms:W3CDTF">2021-05-12T22:42:43Z</dcterms:created>
  <dcterms:modified xsi:type="dcterms:W3CDTF">2025-08-09T23:39:14Z</dcterms:modified>
</cp:coreProperties>
</file>