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445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jODc2HVPpeDJP5/hlUn9cKS502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93"/>
    <p:restoredTop sz="94701"/>
  </p:normalViewPr>
  <p:slideViewPr>
    <p:cSldViewPr snapToGrid="0">
      <p:cViewPr varScale="1">
        <p:scale>
          <a:sx n="103" d="100"/>
          <a:sy n="103" d="100"/>
        </p:scale>
        <p:origin x="200" y="5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641368" y="4325276"/>
            <a:ext cx="5467500" cy="448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>
              <a:buSzPts val="2700"/>
            </a:pP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Борьба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обидами</a:t>
            </a:r>
            <a:endParaRPr sz="2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641369" y="4921755"/>
            <a:ext cx="4683600" cy="1088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lvl="0" indent="0" algn="just">
              <a:buSzPts val="1400"/>
              <a:buFont typeface="Arial"/>
              <a:buNone/>
            </a:pPr>
            <a:r>
              <a:rPr lang="en-US" dirty="0" err="1">
                <a:solidFill>
                  <a:schemeClr val="dk1"/>
                </a:solidFill>
                <a:latin typeface="Josefin Sans"/>
              </a:rPr>
              <a:t>Бывает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,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что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нас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обижают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слова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или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действия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других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людей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.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Не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стремясь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отомстить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,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когда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перед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нами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извиняются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,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мы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в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силах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простить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.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Но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бывает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и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так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,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что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горькая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обида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заседает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внутри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.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Как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можем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мы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освободить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сердце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от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этого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негативного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чувства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?</a:t>
            </a:r>
            <a:endParaRPr dirty="0">
              <a:solidFill>
                <a:schemeClr val="dk1"/>
              </a:solidFill>
              <a:latin typeface="Josefin Sans"/>
            </a:endParaRPr>
          </a:p>
        </p:txBody>
      </p:sp>
      <p:grpSp>
        <p:nvGrpSpPr>
          <p:cNvPr id="87" name="Google Shape;87;p1"/>
          <p:cNvGrpSpPr/>
          <p:nvPr/>
        </p:nvGrpSpPr>
        <p:grpSpPr>
          <a:xfrm>
            <a:off x="9646231" y="5640682"/>
            <a:ext cx="1762795" cy="486015"/>
            <a:chOff x="9646231" y="5640682"/>
            <a:chExt cx="1762795" cy="486015"/>
          </a:xfrm>
        </p:grpSpPr>
        <p:sp>
          <p:nvSpPr>
            <p:cNvPr id="88" name="Google Shape;88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"/>
            <p:cNvSpPr txBox="1"/>
            <p:nvPr/>
          </p:nvSpPr>
          <p:spPr>
            <a:xfrm>
              <a:off x="9646231" y="5779754"/>
              <a:ext cx="1762795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i="0" u="none" strike="noStrike" cap="none" baseline="30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Chukat</a:t>
              </a:r>
              <a:endParaRPr sz="2400" b="0" i="0" u="none" strike="noStrike" cap="none" baseline="30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7077" y="493027"/>
            <a:ext cx="4683601" cy="316451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7E549F1C-40C5-F386-32E3-84BE5A44F20D}"/>
              </a:ext>
            </a:extLst>
          </p:cNvPr>
          <p:cNvGrpSpPr/>
          <p:nvPr/>
        </p:nvGrpSpPr>
        <p:grpSpPr>
          <a:xfrm>
            <a:off x="6382011" y="1640909"/>
            <a:ext cx="6440910" cy="5734327"/>
            <a:chOff x="6723019" y="2352675"/>
            <a:chExt cx="5999696" cy="4913200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E1EAF94B-AFAA-26B6-3199-4FDD11D4DDF2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378BD60B-DF09-7AEE-93D7-35C4092FF9BE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8" name="קבוצה 7">
                <a:extLst>
                  <a:ext uri="{FF2B5EF4-FFF2-40B4-BE49-F238E27FC236}">
                    <a16:creationId xmlns:a16="http://schemas.microsoft.com/office/drawing/2014/main" id="{BC768BE3-40F2-C314-95FC-51CE11AD6B0C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9" name="מלבן 8">
                  <a:extLst>
                    <a:ext uri="{FF2B5EF4-FFF2-40B4-BE49-F238E27FC236}">
                      <a16:creationId xmlns:a16="http://schemas.microsoft.com/office/drawing/2014/main" id="{85FDA01A-9FEA-BFBE-6DB3-3E7B53A1CFBC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R="0" algn="ctr" rtl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</a:pPr>
                  <a:endParaRPr lang="he-IL" dirty="0"/>
                </a:p>
              </p:txBody>
            </p:sp>
            <p:pic>
              <p:nvPicPr>
                <p:cNvPr id="10" name="תמונה 9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24CD4B7A-1BFD-58FC-0830-7134B987ED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" name="Google Shape;90;p1">
              <a:extLst>
                <a:ext uri="{FF2B5EF4-FFF2-40B4-BE49-F238E27FC236}">
                  <a16:creationId xmlns:a16="http://schemas.microsoft.com/office/drawing/2014/main" id="{560CF511-D559-EB1D-60D3-5AC7677ACF08}"/>
                </a:ext>
              </a:extLst>
            </p:cNvPr>
            <p:cNvGrpSpPr/>
            <p:nvPr/>
          </p:nvGrpSpPr>
          <p:grpSpPr>
            <a:xfrm>
              <a:off x="9703517" y="5794660"/>
              <a:ext cx="1762795" cy="301911"/>
              <a:chOff x="9646231" y="5640683"/>
              <a:chExt cx="1762795" cy="301911"/>
            </a:xfrm>
          </p:grpSpPr>
          <p:sp>
            <p:nvSpPr>
              <p:cNvPr id="5" name="Google Shape;91;p1">
                <a:extLst>
                  <a:ext uri="{FF2B5EF4-FFF2-40B4-BE49-F238E27FC236}">
                    <a16:creationId xmlns:a16="http://schemas.microsoft.com/office/drawing/2014/main" id="{57E40F9C-FA31-820A-506D-0319B4A27B2B}"/>
                  </a:ext>
                </a:extLst>
              </p:cNvPr>
              <p:cNvSpPr/>
              <p:nvPr/>
            </p:nvSpPr>
            <p:spPr>
              <a:xfrm>
                <a:off x="9646231" y="5640683"/>
                <a:ext cx="1762795" cy="301911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" name="Google Shape;92;p1">
                <a:extLst>
                  <a:ext uri="{FF2B5EF4-FFF2-40B4-BE49-F238E27FC236}">
                    <a16:creationId xmlns:a16="http://schemas.microsoft.com/office/drawing/2014/main" id="{C8C1AC99-9C04-5D49-17BE-672806540E86}"/>
                  </a:ext>
                </a:extLst>
              </p:cNvPr>
              <p:cNvSpPr txBox="1"/>
              <p:nvPr/>
            </p:nvSpPr>
            <p:spPr>
              <a:xfrm>
                <a:off x="9646231" y="565775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/>
                <a:r>
                  <a:rPr lang="en-US" dirty="0" err="1">
                    <a:solidFill>
                      <a:schemeClr val="lt1"/>
                    </a:solidFill>
                  </a:rPr>
                  <a:t>Хукат</a:t>
                </a:r>
                <a:endParaRPr lang="ru-RU" sz="1400" strike="noStrik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"/>
          <p:cNvSpPr/>
          <p:nvPr/>
        </p:nvSpPr>
        <p:spPr>
          <a:xfrm>
            <a:off x="596311" y="2496418"/>
            <a:ext cx="6441613" cy="383370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596311" y="361714"/>
            <a:ext cx="6632392" cy="755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А.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Змей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прощения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98" name="Google Shape;98;p2"/>
          <p:cNvGrpSpPr/>
          <p:nvPr/>
        </p:nvGrpSpPr>
        <p:grpSpPr>
          <a:xfrm>
            <a:off x="9684613" y="5632293"/>
            <a:ext cx="1762800" cy="596872"/>
            <a:chOff x="9646231" y="5640682"/>
            <a:chExt cx="1762800" cy="596872"/>
          </a:xfrm>
        </p:grpSpPr>
        <p:sp>
          <p:nvSpPr>
            <p:cNvPr id="99" name="Google Shape;99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2"/>
            <p:cNvSpPr txBox="1"/>
            <p:nvPr/>
          </p:nvSpPr>
          <p:spPr>
            <a:xfrm>
              <a:off x="9646231" y="5779754"/>
              <a:ext cx="1762800" cy="45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aseline="30000" dirty="0" err="1">
                  <a:solidFill>
                    <a:schemeClr val="lt1"/>
                  </a:solidFill>
                </a:rPr>
                <a:t>Хукат</a:t>
              </a:r>
              <a:endParaRPr sz="2400" b="0" i="0" u="none" strike="noStrike" cap="none" baseline="30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4E7A93EF-6712-6E4F-5913-796B1FFD662C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2" name="קבוצה 1">
              <a:extLst>
                <a:ext uri="{FF2B5EF4-FFF2-40B4-BE49-F238E27FC236}">
                  <a16:creationId xmlns:a16="http://schemas.microsoft.com/office/drawing/2014/main" id="{262D69F4-F182-24E4-8178-89F3571ADB77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3" name="קבוצה 2">
                <a:extLst>
                  <a:ext uri="{FF2B5EF4-FFF2-40B4-BE49-F238E27FC236}">
                    <a16:creationId xmlns:a16="http://schemas.microsoft.com/office/drawing/2014/main" id="{68BD29D6-2CEE-499A-0A28-08FB0C5570E8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5" name="מלבן 4">
                  <a:extLst>
                    <a:ext uri="{FF2B5EF4-FFF2-40B4-BE49-F238E27FC236}">
                      <a16:creationId xmlns:a16="http://schemas.microsoft.com/office/drawing/2014/main" id="{5E5AAF66-6205-BBE9-CE83-1619F2D97296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6" name="קבוצה 5">
                  <a:extLst>
                    <a:ext uri="{FF2B5EF4-FFF2-40B4-BE49-F238E27FC236}">
                      <a16:creationId xmlns:a16="http://schemas.microsoft.com/office/drawing/2014/main" id="{8C9BFF8F-68C1-A00B-80D4-556B67715F6B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7" name="מלבן 6">
                    <a:extLst>
                      <a:ext uri="{FF2B5EF4-FFF2-40B4-BE49-F238E27FC236}">
                        <a16:creationId xmlns:a16="http://schemas.microsoft.com/office/drawing/2014/main" id="{263C4707-5B52-BEA9-7610-F647496C59AE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8" name="תמונה 7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9023D9A7-157A-0864-A5F6-29800E9F2CB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4" name="Google Shape;91;p1">
                <a:extLst>
                  <a:ext uri="{FF2B5EF4-FFF2-40B4-BE49-F238E27FC236}">
                    <a16:creationId xmlns:a16="http://schemas.microsoft.com/office/drawing/2014/main" id="{8B24D470-58B8-8198-857A-103ECD4E6F1A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" name="Google Shape;92;p1">
              <a:extLst>
                <a:ext uri="{FF2B5EF4-FFF2-40B4-BE49-F238E27FC236}">
                  <a16:creationId xmlns:a16="http://schemas.microsoft.com/office/drawing/2014/main" id="{409412FD-13AC-32E7-3C2A-D7009FEA4BED}"/>
                </a:ext>
              </a:extLst>
            </p:cNvPr>
            <p:cNvSpPr txBox="1"/>
            <p:nvPr/>
          </p:nvSpPr>
          <p:spPr>
            <a:xfrm>
              <a:off x="10176550" y="6124989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en-US" dirty="0" err="1">
                  <a:solidFill>
                    <a:schemeClr val="lt1"/>
                  </a:solidFill>
                </a:rPr>
                <a:t>Хукат</a:t>
              </a:r>
              <a:endParaRPr lang="ru-RU" sz="1400" strike="noStrik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3"/>
          <p:cNvSpPr txBox="1"/>
          <p:nvPr/>
        </p:nvSpPr>
        <p:spPr>
          <a:xfrm>
            <a:off x="2423055" y="818358"/>
            <a:ext cx="8575200" cy="583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Бемидбар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21:4-9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двинулись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Красное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обойти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нетерпелив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вывели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Египта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умереть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пустыне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хлеба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опостылел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ничтожный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хлеб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ядовитых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змей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кусали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умерли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Согрешили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Г-аподу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змея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помолился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змея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водрузи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шест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укушенный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посмотрит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медного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змея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водрузил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шест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змей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кусал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смотрел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медного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змея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7" name="Google Shape;107;p3"/>
          <p:cNvGrpSpPr/>
          <p:nvPr/>
        </p:nvGrpSpPr>
        <p:grpSpPr>
          <a:xfrm>
            <a:off x="2423055" y="179654"/>
            <a:ext cx="4877100" cy="476933"/>
            <a:chOff x="2423055" y="1467204"/>
            <a:chExt cx="4877100" cy="476933"/>
          </a:xfrm>
        </p:grpSpPr>
        <p:sp>
          <p:nvSpPr>
            <p:cNvPr id="108" name="Google Shape;108;p3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3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1</a:t>
              </a:r>
              <a:endParaRPr sz="2400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4"/>
          <p:cNvSpPr txBox="1"/>
          <p:nvPr/>
        </p:nvSpPr>
        <p:spPr>
          <a:xfrm>
            <a:off x="2488370" y="906049"/>
            <a:ext cx="8575200" cy="1077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Раши, 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Бемидбар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21:4-9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Помолился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отсюда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вывод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прощения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злопамятным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отказывать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прощении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6" name="Google Shape;116;p4"/>
          <p:cNvSpPr txBox="1"/>
          <p:nvPr/>
        </p:nvSpPr>
        <p:spPr>
          <a:xfrm>
            <a:off x="2488370" y="2483431"/>
            <a:ext cx="8575200" cy="2283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Мидраш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Танхума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Хукат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19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скромности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медлил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раскаяния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Согрешили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,”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научив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жестокосердным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отказывать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прощении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Авраam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исцелил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5"/>
          <p:cNvSpPr txBox="1"/>
          <p:nvPr/>
        </p:nvSpPr>
        <p:spPr>
          <a:xfrm>
            <a:off x="2570011" y="1035513"/>
            <a:ext cx="8575200" cy="5437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Берешит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20:2-3, 7, 9, 14, 17-18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сестра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Грара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ночью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умрешь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замужняя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теперь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мужа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вернешь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смертью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умрешь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мелкий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крупный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рабынь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Аврааму,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вернул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исцелил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рабынь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рожать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всякое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чрево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3" name="Google Shape;123;p5"/>
          <p:cNvGrpSpPr/>
          <p:nvPr/>
        </p:nvGrpSpPr>
        <p:grpSpPr>
          <a:xfrm>
            <a:off x="2570011" y="457807"/>
            <a:ext cx="4877100" cy="476933"/>
            <a:chOff x="2488369" y="1715238"/>
            <a:chExt cx="4877100" cy="476933"/>
          </a:xfrm>
        </p:grpSpPr>
        <p:sp>
          <p:nvSpPr>
            <p:cNvPr id="124" name="Google Shape;124;p5"/>
            <p:cNvSpPr/>
            <p:nvPr/>
          </p:nvSpPr>
          <p:spPr>
            <a:xfrm rot="10800000" flipH="1">
              <a:off x="2488369" y="2146452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5"/>
            <p:cNvSpPr txBox="1"/>
            <p:nvPr/>
          </p:nvSpPr>
          <p:spPr>
            <a:xfrm>
              <a:off x="2488369" y="1715238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2</a:t>
              </a:r>
              <a:endParaRPr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6"/>
          <p:cNvSpPr/>
          <p:nvPr/>
        </p:nvSpPr>
        <p:spPr>
          <a:xfrm rot="10800000" flipH="1">
            <a:off x="2285583" y="1040467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 txBox="1">
            <a:spLocks noGrp="1"/>
          </p:cNvSpPr>
          <p:nvPr>
            <p:ph type="title"/>
          </p:nvPr>
        </p:nvSpPr>
        <p:spPr>
          <a:xfrm>
            <a:off x="2285584" y="713605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6"/>
          <p:cNvSpPr txBox="1"/>
          <p:nvPr/>
        </p:nvSpPr>
        <p:spPr>
          <a:xfrm>
            <a:off x="2285583" y="1346140"/>
            <a:ext cx="53454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уникального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истории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змеем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4" name="Google Shape;134;p6"/>
          <p:cNvSpPr txBox="1"/>
          <p:nvPr/>
        </p:nvSpPr>
        <p:spPr>
          <a:xfrm>
            <a:off x="2285582" y="1733077"/>
            <a:ext cx="90300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нынешней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недельной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Раши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комментирует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отсюда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вывод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прощения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злопамятным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отказывать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прощении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вызывает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предыдущих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нескольких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случаях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проявили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неуважение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заботился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нуждах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новизна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комментария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Раши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выказывать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жестокость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отказывать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прощении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поступал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несколько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7"/>
          <p:cNvSpPr txBox="1"/>
          <p:nvPr/>
        </p:nvSpPr>
        <p:spPr>
          <a:xfrm>
            <a:off x="2330023" y="692374"/>
            <a:ext cx="90300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усиливается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внимательном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прочтении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текста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Мидраш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Танхума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Раши.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Мидраш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Авраam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исцелил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поступил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попросили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случае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Раши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прощении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подходящим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двум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похищение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преступление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злословие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исцелил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каких-либо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предварительных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условий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пройти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укушенный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сначала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посмотреть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медного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змея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8"/>
          <p:cNvSpPr/>
          <p:nvPr/>
        </p:nvSpPr>
        <p:spPr>
          <a:xfrm>
            <a:off x="534526" y="2767913"/>
            <a:ext cx="6360544" cy="3393531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8"/>
          <p:cNvSpPr txBox="1"/>
          <p:nvPr/>
        </p:nvSpPr>
        <p:spPr>
          <a:xfrm>
            <a:off x="534526" y="521347"/>
            <a:ext cx="7299658" cy="755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Б. 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“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Сделай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себе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”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48" name="Google Shape;148;p8"/>
          <p:cNvGrpSpPr/>
          <p:nvPr/>
        </p:nvGrpSpPr>
        <p:grpSpPr>
          <a:xfrm>
            <a:off x="9646231" y="5640682"/>
            <a:ext cx="1762800" cy="596872"/>
            <a:chOff x="9646231" y="5640682"/>
            <a:chExt cx="1762800" cy="596872"/>
          </a:xfrm>
        </p:grpSpPr>
        <p:sp>
          <p:nvSpPr>
            <p:cNvPr id="149" name="Google Shape;149;p8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8"/>
            <p:cNvSpPr txBox="1"/>
            <p:nvPr/>
          </p:nvSpPr>
          <p:spPr>
            <a:xfrm>
              <a:off x="9646231" y="5779754"/>
              <a:ext cx="1762800" cy="45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aseline="30000">
                  <a:solidFill>
                    <a:schemeClr val="lt1"/>
                  </a:solidFill>
                </a:rPr>
                <a:t>Хукат</a:t>
              </a:r>
              <a:endParaRPr sz="2400" b="0" i="0" u="none" strike="noStrike" baseline="30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6D3D24FC-7DEE-7EAC-16C3-62FB4C7F71D2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6E9EE7B4-33E3-DF21-28F6-96F5F69240E0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A04513A2-5381-8A22-4D5C-422C253032DD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6601463B-3383-A508-4F1F-F1900AC792BD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C5DBDD87-E7DB-5B1B-BDD3-78AAF93E9A1C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486BDD03-156F-D79F-B55B-4B12E345EFDB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2A38403C-73D7-D80C-9804-988632DF645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EC659068-ED9E-F928-0E86-AB14202196DE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D56EC28F-E120-FEE3-CA7C-CDFB9534671F}"/>
                </a:ext>
              </a:extLst>
            </p:cNvPr>
            <p:cNvSpPr txBox="1"/>
            <p:nvPr/>
          </p:nvSpPr>
          <p:spPr>
            <a:xfrm>
              <a:off x="10176550" y="6124989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en-US" dirty="0" err="1">
                  <a:solidFill>
                    <a:schemeClr val="lt1"/>
                  </a:solidFill>
                </a:rPr>
                <a:t>Хукат</a:t>
              </a:r>
              <a:endParaRPr lang="ru-RU" sz="1400" strike="noStrik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9"/>
          <p:cNvSpPr txBox="1"/>
          <p:nvPr/>
        </p:nvSpPr>
        <p:spPr>
          <a:xfrm>
            <a:off x="2570011" y="937821"/>
            <a:ext cx="8909100" cy="2677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Бемидбар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10:1-4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серебряные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чеканной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созыва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передвижения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затрубят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соберется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Шатра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собрания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затрубят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соберутся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князья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тысяч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7" name="Google Shape;157;p9"/>
          <p:cNvGrpSpPr/>
          <p:nvPr/>
        </p:nvGrpSpPr>
        <p:grpSpPr>
          <a:xfrm>
            <a:off x="2570011" y="346596"/>
            <a:ext cx="4877100" cy="476933"/>
            <a:chOff x="2488369" y="1715238"/>
            <a:chExt cx="4877100" cy="476933"/>
          </a:xfrm>
        </p:grpSpPr>
        <p:sp>
          <p:nvSpPr>
            <p:cNvPr id="158" name="Google Shape;158;p9"/>
            <p:cNvSpPr/>
            <p:nvPr/>
          </p:nvSpPr>
          <p:spPr>
            <a:xfrm rot="10800000" flipH="1">
              <a:off x="2488369" y="2146452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9"/>
            <p:cNvSpPr txBox="1"/>
            <p:nvPr/>
          </p:nvSpPr>
          <p:spPr>
            <a:xfrm>
              <a:off x="2488369" y="1715238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3</a:t>
              </a:r>
              <a:endParaRPr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0" name="Google Shape;160;p9"/>
          <p:cNvSpPr txBox="1"/>
          <p:nvPr/>
        </p:nvSpPr>
        <p:spPr>
          <a:xfrm>
            <a:off x="2570011" y="3846851"/>
            <a:ext cx="8575200" cy="232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Сделай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трубить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Йешурун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Сделай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собственных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средств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Сделай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пользоваться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0"/>
          <p:cNvSpPr/>
          <p:nvPr/>
        </p:nvSpPr>
        <p:spPr>
          <a:xfrm rot="10800000" flipH="1">
            <a:off x="2236597" y="535021"/>
            <a:ext cx="1053235" cy="215902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0"/>
          <p:cNvSpPr txBox="1">
            <a:spLocks noGrp="1"/>
          </p:cNvSpPr>
          <p:nvPr>
            <p:ph type="title"/>
          </p:nvPr>
        </p:nvSpPr>
        <p:spPr>
          <a:xfrm>
            <a:off x="2236598" y="319641"/>
            <a:ext cx="44385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marR="6350" lvl="0">
              <a:lnSpc>
                <a:spcPct val="100000"/>
              </a:lnSpc>
              <a:buClr>
                <a:srgbClr val="000000"/>
              </a:buClr>
              <a:buSzPts val="1700"/>
            </a:pPr>
            <a:r>
              <a:rPr lang="iw-IL" sz="18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18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8" name="Google Shape;168;p10"/>
          <p:cNvSpPr txBox="1"/>
          <p:nvPr/>
        </p:nvSpPr>
        <p:spPr>
          <a:xfrm>
            <a:off x="2236597" y="893740"/>
            <a:ext cx="87036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должен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платить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9" name="Google Shape;169;p10"/>
          <p:cNvSpPr txBox="1"/>
          <p:nvPr/>
        </p:nvSpPr>
        <p:spPr>
          <a:xfrm>
            <a:off x="2236597" y="1269156"/>
            <a:ext cx="90300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логику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Раши,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следующее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предисловие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змея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…”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повелевает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серебряные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Раши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собственных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средств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Соответственно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указание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медного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змея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собственных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средств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озадачивает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выделил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предназначены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трубить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Раши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пишет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пользоваться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вообще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предоставлять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медного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змея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Наоборот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исцелить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обидели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финансирование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исходить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1"/>
          <p:cNvSpPr/>
          <p:nvPr/>
        </p:nvSpPr>
        <p:spPr>
          <a:xfrm>
            <a:off x="425113" y="2445155"/>
            <a:ext cx="6309319" cy="383370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1"/>
          <p:cNvSpPr txBox="1"/>
          <p:nvPr/>
        </p:nvSpPr>
        <p:spPr>
          <a:xfrm>
            <a:off x="425113" y="353325"/>
            <a:ext cx="7211363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В. Простить и забыть</a:t>
            </a:r>
          </a:p>
        </p:txBody>
      </p:sp>
      <p:grpSp>
        <p:nvGrpSpPr>
          <p:cNvPr id="177" name="Google Shape;177;p11"/>
          <p:cNvGrpSpPr/>
          <p:nvPr/>
        </p:nvGrpSpPr>
        <p:grpSpPr>
          <a:xfrm>
            <a:off x="9646231" y="5640682"/>
            <a:ext cx="1762800" cy="596872"/>
            <a:chOff x="9646231" y="5640682"/>
            <a:chExt cx="1762800" cy="596872"/>
          </a:xfrm>
        </p:grpSpPr>
        <p:sp>
          <p:nvSpPr>
            <p:cNvPr id="178" name="Google Shape;178;p1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11"/>
            <p:cNvSpPr txBox="1"/>
            <p:nvPr/>
          </p:nvSpPr>
          <p:spPr>
            <a:xfrm>
              <a:off x="9646231" y="5779754"/>
              <a:ext cx="1762800" cy="45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aseline="30000">
                  <a:solidFill>
                    <a:schemeClr val="lt1"/>
                  </a:solidFill>
                </a:rPr>
                <a:t>Хукат</a:t>
              </a:r>
              <a:endParaRPr sz="2400" b="0" i="0" u="none" strike="noStrike" baseline="30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52B52869-E9E6-5D43-F81B-6474D5AA7EE0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D74A6714-69A4-F549-5743-F2BE04F1DFC5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4EE04A6C-8749-F13E-B820-DE644B9F6D7D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2072498E-6A83-2036-97EC-A03D8688BDF4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A0213F87-9A94-FDC8-0EBB-C468C9E0BEB1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929E61D7-6C4C-A813-47E5-CADE1EE6D46D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6144338F-17C2-A777-D9E4-D30EA879993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954EB1EB-BFC7-2065-0D4F-4247618C478B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618129CE-4C30-CDB4-9423-41A096EF256B}"/>
                </a:ext>
              </a:extLst>
            </p:cNvPr>
            <p:cNvSpPr txBox="1"/>
            <p:nvPr/>
          </p:nvSpPr>
          <p:spPr>
            <a:xfrm>
              <a:off x="10176550" y="6124989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en-US" dirty="0" err="1">
                  <a:solidFill>
                    <a:schemeClr val="lt1"/>
                  </a:solidFill>
                </a:rPr>
                <a:t>Хукат</a:t>
              </a:r>
              <a:endParaRPr lang="ru-RU" sz="1400" strike="noStrik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2"/>
          <p:cNvSpPr/>
          <p:nvPr/>
        </p:nvSpPr>
        <p:spPr>
          <a:xfrm rot="10800000" flipH="1">
            <a:off x="2277194" y="651059"/>
            <a:ext cx="1086791" cy="215902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2"/>
          <p:cNvSpPr txBox="1">
            <a:spLocks noGrp="1"/>
          </p:cNvSpPr>
          <p:nvPr>
            <p:ph type="title"/>
          </p:nvPr>
        </p:nvSpPr>
        <p:spPr>
          <a:xfrm>
            <a:off x="2277195" y="389513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2"/>
          <p:cNvSpPr txBox="1"/>
          <p:nvPr/>
        </p:nvSpPr>
        <p:spPr>
          <a:xfrm>
            <a:off x="2277194" y="980308"/>
            <a:ext cx="53454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Соединение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высшими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уровнями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8" name="Google Shape;188;p12"/>
          <p:cNvSpPr txBox="1"/>
          <p:nvPr/>
        </p:nvSpPr>
        <p:spPr>
          <a:xfrm>
            <a:off x="2277194" y="1390054"/>
            <a:ext cx="90300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следующее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концепция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прощения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вытекает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узнаем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раннего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эпизода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умолял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прощении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Новизна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заявляем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прощаем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обидчика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готовы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например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чувство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обиды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восхваляют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обижают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наносят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обиды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слышат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постыдное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адрес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отвечают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отвечать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оскорбления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исключает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вероятности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обида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останется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болезненной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13"/>
          <p:cNvSpPr txBox="1"/>
          <p:nvPr/>
        </p:nvSpPr>
        <p:spPr>
          <a:xfrm>
            <a:off x="2358264" y="962659"/>
            <a:ext cx="9030000" cy="51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прощение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примесью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жесткосердия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вынашиваем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готовы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обидчика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успехом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избавиться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обид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Вместо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затаить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обиду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избавиться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Отказ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отпустить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разновидность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жестокосердия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нынешней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недельной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обращаются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просьбой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прощении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ожесточаться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отказывать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повелел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медного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змея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собственных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средств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исцеления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нанес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обиду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научить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важности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очищения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негативного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чувства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6350" lvl="0" indent="0" algn="r" rtl="0">
              <a:lnSpc>
                <a:spcPct val="115000"/>
              </a:lnSpc>
              <a:spcBef>
                <a:spcPts val="129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rgbClr val="231F20"/>
                </a:solidFill>
              </a:rPr>
              <a:t>Шабат</a:t>
            </a:r>
            <a:r>
              <a:rPr lang="en-US" dirty="0">
                <a:solidFill>
                  <a:srgbClr val="231F20"/>
                </a:solidFill>
              </a:rPr>
              <a:t>, </a:t>
            </a:r>
            <a:r>
              <a:rPr lang="en-US" dirty="0" err="1">
                <a:solidFill>
                  <a:srgbClr val="231F20"/>
                </a:solidFill>
              </a:rPr>
              <a:t>гл</a:t>
            </a:r>
            <a:r>
              <a:rPr lang="en-US" dirty="0">
                <a:solidFill>
                  <a:srgbClr val="231F20"/>
                </a:solidFill>
              </a:rPr>
              <a:t>. </a:t>
            </a:r>
            <a:r>
              <a:rPr lang="en-US" dirty="0" err="1">
                <a:solidFill>
                  <a:srgbClr val="231F20"/>
                </a:solidFill>
              </a:rPr>
              <a:t>Хукат</a:t>
            </a:r>
            <a:r>
              <a:rPr lang="en-US" dirty="0">
                <a:solidFill>
                  <a:srgbClr val="231F20"/>
                </a:solidFill>
              </a:rPr>
              <a:t>, 5744 (1984)</a:t>
            </a:r>
            <a:endParaRPr dirty="0">
              <a:solidFill>
                <a:srgbClr val="231F20"/>
              </a:solidFill>
            </a:endParaRPr>
          </a:p>
          <a:p>
            <a:pPr marL="12700" marR="6350" lvl="0" indent="0" algn="r" rtl="0">
              <a:lnSpc>
                <a:spcPct val="115000"/>
              </a:lnSpc>
              <a:spcBef>
                <a:spcPts val="129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rgbClr val="231F20"/>
                </a:solidFill>
              </a:rPr>
              <a:t>Торат</a:t>
            </a:r>
            <a:r>
              <a:rPr lang="en-US" dirty="0">
                <a:solidFill>
                  <a:srgbClr val="231F20"/>
                </a:solidFill>
              </a:rPr>
              <a:t> </a:t>
            </a:r>
            <a:r>
              <a:rPr lang="en-US" dirty="0" err="1">
                <a:solidFill>
                  <a:srgbClr val="231F20"/>
                </a:solidFill>
              </a:rPr>
              <a:t>Менахем</a:t>
            </a:r>
            <a:r>
              <a:rPr lang="en-US" dirty="0">
                <a:solidFill>
                  <a:srgbClr val="231F20"/>
                </a:solidFill>
              </a:rPr>
              <a:t>, </a:t>
            </a:r>
            <a:r>
              <a:rPr lang="en-US" dirty="0" err="1">
                <a:solidFill>
                  <a:srgbClr val="231F20"/>
                </a:solidFill>
              </a:rPr>
              <a:t>т</a:t>
            </a:r>
            <a:r>
              <a:rPr lang="en-US" dirty="0">
                <a:solidFill>
                  <a:srgbClr val="231F20"/>
                </a:solidFill>
              </a:rPr>
              <a:t>. 3 </a:t>
            </a:r>
            <a:r>
              <a:rPr lang="en-US" dirty="0" err="1">
                <a:solidFill>
                  <a:srgbClr val="231F20"/>
                </a:solidFill>
              </a:rPr>
              <a:t>стр</a:t>
            </a:r>
            <a:r>
              <a:rPr lang="en-US" dirty="0">
                <a:solidFill>
                  <a:srgbClr val="231F20"/>
                </a:solidFill>
              </a:rPr>
              <a:t>. 2090</a:t>
            </a:r>
            <a:endParaRPr dirty="0">
              <a:solidFill>
                <a:srgbClr val="231F20"/>
              </a:solidFill>
            </a:endParaRPr>
          </a:p>
          <a:p>
            <a:pPr marL="12700" marR="6350" lvl="0" indent="0" algn="l" rtl="0">
              <a:lnSpc>
                <a:spcPct val="115000"/>
              </a:lnSpc>
              <a:spcBef>
                <a:spcPts val="1290"/>
              </a:spcBef>
              <a:spcAft>
                <a:spcPts val="0"/>
              </a:spcAft>
              <a:buNone/>
            </a:pPr>
            <a:endParaRPr dirty="0">
              <a:solidFill>
                <a:srgbClr val="231F2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 Bold Italic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/>
          </a:p>
        </p:txBody>
      </p:sp>
      <p:sp>
        <p:nvSpPr>
          <p:cNvPr id="13" name="Google Shape;354;p30">
            <a:extLst>
              <a:ext uri="{FF2B5EF4-FFF2-40B4-BE49-F238E27FC236}">
                <a16:creationId xmlns:a16="http://schemas.microsoft.com/office/drawing/2014/main" id="{7E66228A-1D71-DA4C-B46E-409E6F7FC509}"/>
              </a:ext>
            </a:extLst>
          </p:cNvPr>
          <p:cNvSpPr/>
          <p:nvPr/>
        </p:nvSpPr>
        <p:spPr>
          <a:xfrm>
            <a:off x="787399" y="4418648"/>
            <a:ext cx="3166761" cy="502702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1800" dirty="0" err="1">
                <a:solidFill>
                  <a:schemeClr val="lt1"/>
                </a:solidFill>
              </a:rPr>
              <a:t>Балак</a:t>
            </a:r>
            <a:endParaRPr lang="ru-RU" sz="1800" b="0" i="0" u="none" strike="noStrik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758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1396</Words>
  <Application>Microsoft Macintosh PowerPoint</Application>
  <PresentationFormat>מסך רחב</PresentationFormat>
  <Paragraphs>76</Paragraphs>
  <Slides>14</Slides>
  <Notes>13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14</vt:i4>
      </vt:variant>
    </vt:vector>
  </HeadingPairs>
  <TitlesOfParts>
    <vt:vector size="22" baseType="lpstr">
      <vt:lpstr>Arial</vt:lpstr>
      <vt:lpstr>Arial Black</vt:lpstr>
      <vt:lpstr>Calibri</vt:lpstr>
      <vt:lpstr>CeraGR-Medium</vt:lpstr>
      <vt:lpstr>Josefin Sans</vt:lpstr>
      <vt:lpstr>Lora Bold Italic</vt:lpstr>
      <vt:lpstr>Segoe UI Black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Ребе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Chabad Eugene</dc:creator>
  <cp:lastModifiedBy>חנה וולף</cp:lastModifiedBy>
  <cp:revision>3</cp:revision>
  <dcterms:created xsi:type="dcterms:W3CDTF">2021-05-12T22:42:43Z</dcterms:created>
  <dcterms:modified xsi:type="dcterms:W3CDTF">2025-06-24T18:29:06Z</dcterms:modified>
</cp:coreProperties>
</file>