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445" r:id="rId38"/>
  </p:sldIdLst>
  <p:sldSz cx="12192000" cy="6858000"/>
  <p:notesSz cx="6858000" cy="9144000"/>
  <p:embeddedFontLst>
    <p:embeddedFont>
      <p:font typeface="Josefin Sans" pitchFamily="2" charset="0"/>
      <p:regular r:id="rId40"/>
      <p:bold r:id="rId41"/>
      <p:italic r:id="rId42"/>
      <p:boldItalic r:id="rId43"/>
    </p:embeddedFont>
    <p:embeddedFont>
      <p:font typeface="Lora" panose="02000503000000020004" pitchFamily="2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1" roundtripDataSignature="AMtx7mgEKSivRhNI83ady3He+0MWfPhn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725"/>
    <p:restoredTop sz="94624"/>
  </p:normalViewPr>
  <p:slideViewPr>
    <p:cSldViewPr snapToGrid="0">
      <p:cViewPr>
        <p:scale>
          <a:sx n="98" d="100"/>
          <a:sy n="98" d="100"/>
        </p:scale>
        <p:origin x="376" y="3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customschemas.google.com/relationships/presentationmetadata" Target="meta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font" Target="fonts/font2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" name="Google Shape;10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0" name="Google Shape;11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1" name="Google Shape;12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" name="Google Shape;14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8" name="Google Shape;148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8" name="Google Shape;158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0" name="Google Shape;17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8" name="Google Shape;178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8" name="Google Shape;18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" name="Google Shape;19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" name="Google Shape;210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1" name="Google Shape;211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5" name="Google Shape;22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6" name="Google Shape;226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0" name="Google Shape;24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9" name="Google Shape;24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8" name="Google Shape;25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8" name="Google Shape;26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" name="Google Shape;27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9" name="Google Shape;279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9" name="Google Shape;28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9" name="Google Shape;29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0" name="Google Shape;31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9" name="Google Shape;3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7" name="Google Shape;3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8" name="Google Shape;328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8" name="Google Shape;338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9" name="Google Shape;339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7" name="Google Shape;34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6" name="Google Shape;35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6" name="Google Shape;36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3" name="Google Shape;37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0" name="Google Shape;38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9" name="Google Shape;38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9" name="Google Shape;39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6" name="Google Shape;406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7" name="Google Shape;407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0" name="Google Shape;420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0" name="Google Shape;430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7" name="Google Shape;437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4" name="Google Shape;44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/>
        </p:nvSpPr>
        <p:spPr>
          <a:xfrm>
            <a:off x="368608" y="3974119"/>
            <a:ext cx="6594718" cy="879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buSzPts val="2700"/>
              <a:buFont typeface="Arial"/>
              <a:buNone/>
            </a:pP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ВНЕШНОСТЬ МОЖЕТ БЫТЬ ОБМАНЧИВА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68608" y="5037942"/>
            <a:ext cx="3623020" cy="1088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indent="0" algn="just">
              <a:buSzPts val="1400"/>
              <a:buFont typeface="Arial"/>
              <a:buNone/>
            </a:pPr>
            <a:r>
              <a:rPr lang="en-US" dirty="0">
                <a:solidFill>
                  <a:schemeClr val="dk1"/>
                </a:solidFill>
                <a:sym typeface="Josefin Sans"/>
              </a:rPr>
              <a:t>ИУДАИЗМ УЧИТ НАС НЕ ПРИНИМАТЬ ВЕЩИ ТАКИМИ, КАКИМИ ОНИ КАЖУТСЯ, </a:t>
            </a:r>
            <a:r>
              <a:rPr lang="en-US" dirty="0" err="1">
                <a:solidFill>
                  <a:schemeClr val="dk1"/>
                </a:solidFill>
                <a:sym typeface="Josefin Sans"/>
              </a:rPr>
              <a:t>А</a:t>
            </a:r>
            <a:r>
              <a:rPr lang="en-US" dirty="0">
                <a:solidFill>
                  <a:schemeClr val="dk1"/>
                </a:solidFill>
                <a:sym typeface="Josefin Sans"/>
              </a:rPr>
              <a:t> ВНИКАТЬ </a:t>
            </a:r>
            <a:r>
              <a:rPr lang="en-US" dirty="0" err="1">
                <a:solidFill>
                  <a:schemeClr val="dk1"/>
                </a:solidFill>
                <a:sym typeface="Josefin Sans"/>
              </a:rPr>
              <a:t>В</a:t>
            </a:r>
            <a:r>
              <a:rPr lang="en-US" dirty="0">
                <a:solidFill>
                  <a:schemeClr val="dk1"/>
                </a:solidFill>
                <a:sym typeface="Josefin Sans"/>
              </a:rPr>
              <a:t> ИХ ИСТИННОЕ ЗНАЧЕНИЕ. ТО, ЧТО КАЖЕТСЯ ПОЛОЖИТЕЛЬНЫМ, НЕ ВСЕГДА ДЛЯ НАС ХОРОШО.</a:t>
            </a:r>
            <a:endParaRPr dirty="0">
              <a:solidFill>
                <a:schemeClr val="dk1"/>
              </a:solidFill>
              <a:sym typeface="Josefin Sans"/>
            </a:endParaRPr>
          </a:p>
        </p:txBody>
      </p:sp>
      <p:grpSp>
        <p:nvGrpSpPr>
          <p:cNvPr id="92" name="Google Shape;92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3" name="Google Shape;93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Ваехи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5" name="Google Shape;95;p1"/>
          <p:cNvSpPr txBox="1"/>
          <p:nvPr/>
        </p:nvSpPr>
        <p:spPr>
          <a:xfrm>
            <a:off x="11180427" y="500471"/>
            <a:ext cx="44931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" name="Google Shape;96;p1" descr="A hand holding a magnifying glass over a book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8608" y="346108"/>
            <a:ext cx="5702340" cy="34432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42FDC3FE-FB85-3F44-97CF-F6B34C0DDB04}"/>
              </a:ext>
            </a:extLst>
          </p:cNvPr>
          <p:cNvGrpSpPr/>
          <p:nvPr/>
        </p:nvGrpSpPr>
        <p:grpSpPr>
          <a:xfrm>
            <a:off x="6344433" y="1603331"/>
            <a:ext cx="6440910" cy="5734327"/>
            <a:chOff x="6723019" y="2352675"/>
            <a:chExt cx="5999696" cy="4913200"/>
          </a:xfrm>
        </p:grpSpPr>
        <p:grpSp>
          <p:nvGrpSpPr>
            <p:cNvPr id="11" name="קבוצה 10">
              <a:extLst>
                <a:ext uri="{FF2B5EF4-FFF2-40B4-BE49-F238E27FC236}">
                  <a16:creationId xmlns:a16="http://schemas.microsoft.com/office/drawing/2014/main" id="{F3D540D9-A0C6-284B-ACF9-FBC9E8900061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5" name="מלבן 14">
                <a:extLst>
                  <a:ext uri="{FF2B5EF4-FFF2-40B4-BE49-F238E27FC236}">
                    <a16:creationId xmlns:a16="http://schemas.microsoft.com/office/drawing/2014/main" id="{44CC1F5D-D7A3-C048-8AF8-B585714AC374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6" name="קבוצה 15">
                <a:extLst>
                  <a:ext uri="{FF2B5EF4-FFF2-40B4-BE49-F238E27FC236}">
                    <a16:creationId xmlns:a16="http://schemas.microsoft.com/office/drawing/2014/main" id="{51273FF2-E49B-084D-9212-884C3EED5094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7" name="מלבן 16">
                  <a:extLst>
                    <a:ext uri="{FF2B5EF4-FFF2-40B4-BE49-F238E27FC236}">
                      <a16:creationId xmlns:a16="http://schemas.microsoft.com/office/drawing/2014/main" id="{86EE92E7-8E7F-F940-8FFB-B4EE71660057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8" name="תמונה 17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90597292-9E2E-3B44-906B-E5030CF375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Google Shape;90;p1">
              <a:extLst>
                <a:ext uri="{FF2B5EF4-FFF2-40B4-BE49-F238E27FC236}">
                  <a16:creationId xmlns:a16="http://schemas.microsoft.com/office/drawing/2014/main" id="{0966293F-138B-1D46-B241-CBEEE51E1977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3" name="Google Shape;91;p1">
                <a:extLst>
                  <a:ext uri="{FF2B5EF4-FFF2-40B4-BE49-F238E27FC236}">
                    <a16:creationId xmlns:a16="http://schemas.microsoft.com/office/drawing/2014/main" id="{CF089875-46ED-CB4A-BEB6-73178E002A19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92;p1">
                <a:extLst>
                  <a:ext uri="{FF2B5EF4-FFF2-40B4-BE49-F238E27FC236}">
                    <a16:creationId xmlns:a16="http://schemas.microsoft.com/office/drawing/2014/main" id="{5AD82B1E-8290-434B-B421-16B945273BCA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>
                    <a:solidFill>
                      <a:schemeClr val="lt1"/>
                    </a:solidFill>
                  </a:rPr>
                  <a:t>ВАЙЕХИ</a:t>
                </a: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352668" y="257540"/>
            <a:ext cx="7850038" cy="2725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A.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Колена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Израиля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следуют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путями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Яакова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rgbClr val="1B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4" name="Google Shape;104;p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05" name="Google Shape;105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Вайехи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3D846376-F002-BE4A-99BA-E3C3BE1E4806}"/>
              </a:ext>
            </a:extLst>
          </p:cNvPr>
          <p:cNvGrpSpPr/>
          <p:nvPr/>
        </p:nvGrpSpPr>
        <p:grpSpPr>
          <a:xfrm>
            <a:off x="7640877" y="3169085"/>
            <a:ext cx="5144466" cy="4168573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743F2FE6-2AD2-794A-87DF-9891AB51AA83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2913F131-094B-C545-ADDB-17FBB920A465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A59B77ED-7F00-2046-8A44-B56C2EC41954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B30D63BB-FC19-394F-B9C8-717CD7216EB1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8224AC5F-4A45-804E-8165-AE8BEE8348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918A4CCB-2F1E-FA43-A6D2-EB276439A9B2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3FF55F61-F314-4C4C-BCA5-4BB4E1F1CE25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9C12DE92-1644-6B4E-8768-F9551FF6B608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>
                    <a:solidFill>
                      <a:schemeClr val="lt1"/>
                    </a:solidFill>
                  </a:rPr>
                  <a:t>ВАЙЕХИ</a:t>
                </a: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"/>
          <p:cNvSpPr txBox="1"/>
          <p:nvPr/>
        </p:nvSpPr>
        <p:spPr>
          <a:xfrm>
            <a:off x="2235649" y="1222581"/>
            <a:ext cx="493776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Соберитесь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возвещу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случится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сойдитесь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послушайте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послушайте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Google Shape;114;p3"/>
          <p:cNvSpPr/>
          <p:nvPr/>
        </p:nvSpPr>
        <p:spPr>
          <a:xfrm rot="10800000" flipH="1">
            <a:off x="2284625" y="614821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2284635" y="230105"/>
            <a:ext cx="4586812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</a:t>
            </a:r>
          </a:p>
        </p:txBody>
      </p:sp>
      <p:sp>
        <p:nvSpPr>
          <p:cNvPr id="116" name="Google Shape;116;p3"/>
          <p:cNvSpPr txBox="1"/>
          <p:nvPr/>
        </p:nvSpPr>
        <p:spPr>
          <a:xfrm>
            <a:off x="7700709" y="1222595"/>
            <a:ext cx="3886200" cy="8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יַעֲקֹב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אֶל־ב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הֵאָסְפו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וְאַג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לָכֶם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ר־יִקְרָא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אֶתְכֶם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אַחֲרִית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בְצו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יַעֲקֹב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אֶל־יִש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אֲבִיכֶם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2224062" y="704210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Берешит</a:t>
            </a:r>
            <a:r>
              <a:rPr lang="en-US" sz="1800" dirty="0">
                <a:solidFill>
                  <a:srgbClr val="19969B"/>
                </a:solidFill>
              </a:rPr>
              <a:t>, 49:1-2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8" name="Google Shape;124;p4">
            <a:extLst>
              <a:ext uri="{FF2B5EF4-FFF2-40B4-BE49-F238E27FC236}">
                <a16:creationId xmlns:a16="http://schemas.microsoft.com/office/drawing/2014/main" id="{B9DF6BA2-1C88-2B43-8976-924FCEF33846}"/>
              </a:ext>
            </a:extLst>
          </p:cNvPr>
          <p:cNvSpPr txBox="1"/>
          <p:nvPr/>
        </p:nvSpPr>
        <p:spPr>
          <a:xfrm>
            <a:off x="2235634" y="4146620"/>
            <a:ext cx="493776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Сойдитесь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послушайте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Ишмаэль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Ишмаэль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нечестивым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Эсав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125;p4">
            <a:extLst>
              <a:ext uri="{FF2B5EF4-FFF2-40B4-BE49-F238E27FC236}">
                <a16:creationId xmlns:a16="http://schemas.microsoft.com/office/drawing/2014/main" id="{D90523E7-152C-CA45-BC03-C1E38C0D6C3E}"/>
              </a:ext>
            </a:extLst>
          </p:cNvPr>
          <p:cNvSpPr/>
          <p:nvPr/>
        </p:nvSpPr>
        <p:spPr>
          <a:xfrm rot="10800000" flipH="1">
            <a:off x="2235634" y="3729873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26;p4">
            <a:extLst>
              <a:ext uri="{FF2B5EF4-FFF2-40B4-BE49-F238E27FC236}">
                <a16:creationId xmlns:a16="http://schemas.microsoft.com/office/drawing/2014/main" id="{8121F792-86A2-B54E-9997-6B31FA90DF81}"/>
              </a:ext>
            </a:extLst>
          </p:cNvPr>
          <p:cNvSpPr txBox="1"/>
          <p:nvPr/>
        </p:nvSpPr>
        <p:spPr>
          <a:xfrm>
            <a:off x="2235649" y="3345167"/>
            <a:ext cx="4849087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2</a:t>
            </a: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27;p4">
            <a:extLst>
              <a:ext uri="{FF2B5EF4-FFF2-40B4-BE49-F238E27FC236}">
                <a16:creationId xmlns:a16="http://schemas.microsoft.com/office/drawing/2014/main" id="{9ACA6983-9DAA-FA42-9BAF-490A08E89161}"/>
              </a:ext>
            </a:extLst>
          </p:cNvPr>
          <p:cNvSpPr txBox="1"/>
          <p:nvPr/>
        </p:nvSpPr>
        <p:spPr>
          <a:xfrm>
            <a:off x="7745389" y="4147506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הִק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בְצו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וְש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מְעו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וְלָמ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קָרָא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זְקֵנִי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יִצְחָק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מָעֵאל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מָעֵאל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יִצְחָק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יִצְחָק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וַאֲנִי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2" name="Google Shape;128;p4">
            <a:extLst>
              <a:ext uri="{FF2B5EF4-FFF2-40B4-BE49-F238E27FC236}">
                <a16:creationId xmlns:a16="http://schemas.microsoft.com/office/drawing/2014/main" id="{5A6A189C-E1FE-B34F-B11C-5BFC63804B21}"/>
              </a:ext>
            </a:extLst>
          </p:cNvPr>
          <p:cNvSpPr txBox="1"/>
          <p:nvPr/>
        </p:nvSpPr>
        <p:spPr>
          <a:xfrm>
            <a:off x="2135484" y="3793137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Агадат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Берешит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4"/>
          <p:cNvSpPr txBox="1"/>
          <p:nvPr/>
        </p:nvSpPr>
        <p:spPr>
          <a:xfrm>
            <a:off x="2224050" y="915280"/>
            <a:ext cx="493776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Эсав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возненавидел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полюбил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касается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даровано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двенадцать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скажете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половина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нечестивы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половина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сыновья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Слушай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!”»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услышал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тотчас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славное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вовеки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7" name="Google Shape;127;p4"/>
          <p:cNvSpPr txBox="1"/>
          <p:nvPr/>
        </p:nvSpPr>
        <p:spPr>
          <a:xfrm>
            <a:off x="7733805" y="916166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רְכֵי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וַאֲנִי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אָהַבְת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רָכָיו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וַאֲנִי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נָתַן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י"ב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חֶצְיָן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יקִים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וְחֶצְיָן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יוֹדְעִין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ֱ-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לֹהֵינו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אֶחָד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יַעֲקֹב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הִתְחִיל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אוֹמֵר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רוּך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בוֹד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מַלְכוּתו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 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 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וָעֶד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5"/>
          <p:cNvSpPr txBox="1"/>
          <p:nvPr/>
        </p:nvSpPr>
        <p:spPr>
          <a:xfrm>
            <a:off x="2224112" y="1375677"/>
            <a:ext cx="4937760" cy="40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виноград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пустыне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Израиль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6" name="Google Shape;136;p5"/>
          <p:cNvSpPr/>
          <p:nvPr/>
        </p:nvSpPr>
        <p:spPr>
          <a:xfrm rot="10800000" flipH="1">
            <a:off x="2230195" y="723679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2235680" y="325113"/>
            <a:ext cx="37614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3</a:t>
            </a: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5"/>
          <p:cNvSpPr txBox="1"/>
          <p:nvPr/>
        </p:nvSpPr>
        <p:spPr>
          <a:xfrm>
            <a:off x="7733836" y="1348667"/>
            <a:ext cx="3886200" cy="8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עֲנָבִים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מָצָאתִי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39" name="Google Shape;139;p5"/>
          <p:cNvSpPr txBox="1"/>
          <p:nvPr/>
        </p:nvSpPr>
        <p:spPr>
          <a:xfrm>
            <a:off x="2136494" y="904406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Ошеа</a:t>
            </a:r>
            <a:r>
              <a:rPr lang="en-US" sz="1800" dirty="0">
                <a:solidFill>
                  <a:srgbClr val="19969B"/>
                </a:solidFill>
              </a:rPr>
              <a:t>, 9:10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140" name="Google Shape;140;p5"/>
          <p:cNvSpPr txBox="1"/>
          <p:nvPr/>
        </p:nvSpPr>
        <p:spPr>
          <a:xfrm>
            <a:off x="2284625" y="3214744"/>
            <a:ext cx="493776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виноград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пустыне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Исраэль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ше-раа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(«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означает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деяния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1" name="Google Shape;141;p5"/>
          <p:cNvSpPr/>
          <p:nvPr/>
        </p:nvSpPr>
        <p:spPr>
          <a:xfrm rot="10800000" flipH="1">
            <a:off x="2224112" y="2632955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5"/>
          <p:cNvSpPr txBox="1"/>
          <p:nvPr/>
        </p:nvSpPr>
        <p:spPr>
          <a:xfrm>
            <a:off x="2203021" y="2209320"/>
            <a:ext cx="4030649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4</a:t>
            </a: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5"/>
          <p:cNvSpPr txBox="1"/>
          <p:nvPr/>
        </p:nvSpPr>
        <p:spPr>
          <a:xfrm>
            <a:off x="7739743" y="3209590"/>
            <a:ext cx="3886200" cy="8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שׁהקב"ה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מָצָא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בָטִים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עָשׂו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ֻּ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רְצוֹן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יַעֲקֹב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אֲבִיהֶם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עֲנָבִים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מָצָאתִי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קְרִי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רָאָה-א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ֵ-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מַעֲש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מְכֻו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לְפָנָיו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44" name="Google Shape;144;p5"/>
          <p:cNvSpPr txBox="1"/>
          <p:nvPr/>
        </p:nvSpPr>
        <p:spPr>
          <a:xfrm>
            <a:off x="2136504" y="2737045"/>
            <a:ext cx="49980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Тана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Двей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Элияу</a:t>
            </a:r>
            <a:r>
              <a:rPr lang="en-US" sz="1800" dirty="0">
                <a:solidFill>
                  <a:srgbClr val="19969B"/>
                </a:solidFill>
              </a:rPr>
              <a:t>, 27:2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6"/>
          <p:cNvSpPr txBox="1"/>
          <p:nvPr/>
        </p:nvSpPr>
        <p:spPr>
          <a:xfrm>
            <a:off x="317167" y="197138"/>
            <a:ext cx="6554279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Принципы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толкования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Торы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52" name="Google Shape;152;p6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53" name="Google Shape;153;p6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6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Вайехи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009C3B82-F3B6-D043-9EDA-2B16C8773D95}"/>
              </a:ext>
            </a:extLst>
          </p:cNvPr>
          <p:cNvGrpSpPr/>
          <p:nvPr/>
        </p:nvGrpSpPr>
        <p:grpSpPr>
          <a:xfrm>
            <a:off x="7640877" y="3169085"/>
            <a:ext cx="5144466" cy="4168573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D4F1F333-10B7-D243-8AAF-86FEB74FE0CF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212C7EF7-FC03-3348-9A9B-C9BB151EE47F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F82AFE2D-2217-F842-956B-8F0FF98DBB55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57BF332D-F7E1-4B44-9793-05DDA2C3993D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E11A85A3-6D4E-7443-BD11-CA3969D03E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159C05A4-9FF6-D54F-AA9D-171C9DECAB04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8365CFB2-6E6F-FB42-9894-5074ED6439DF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D5E87870-2160-B547-8C09-C1F24E784130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>
                    <a:solidFill>
                      <a:schemeClr val="lt1"/>
                    </a:solidFill>
                  </a:rPr>
                  <a:t>ВАЙЕХИ</a:t>
                </a:r>
              </a:p>
            </p:txBody>
          </p: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7"/>
          <p:cNvSpPr txBox="1"/>
          <p:nvPr/>
        </p:nvSpPr>
        <p:spPr>
          <a:xfrm>
            <a:off x="2235674" y="1865005"/>
            <a:ext cx="493776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Синай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разъяснениями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скрижали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каменные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Письменной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разъяснение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повелел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соответствии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называется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2" name="Google Shape;162;p7"/>
          <p:cNvSpPr/>
          <p:nvPr/>
        </p:nvSpPr>
        <p:spPr>
          <a:xfrm rot="10800000" flipH="1">
            <a:off x="2284625" y="952279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 txBox="1"/>
          <p:nvPr/>
        </p:nvSpPr>
        <p:spPr>
          <a:xfrm>
            <a:off x="2235665" y="553713"/>
            <a:ext cx="4434075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5</a:t>
            </a: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7"/>
          <p:cNvSpPr txBox="1"/>
          <p:nvPr/>
        </p:nvSpPr>
        <p:spPr>
          <a:xfrm>
            <a:off x="7739617" y="1832347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לְמש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סִינַי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פֵרוּש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לֻחֹת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הָאֶבֶן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כְתָב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וְצִו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לַעֲשׂוֹת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וּמִצְוָה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קְרֵאת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65" name="Google Shape;165;p7"/>
          <p:cNvSpPr txBox="1"/>
          <p:nvPr/>
        </p:nvSpPr>
        <p:spPr>
          <a:xfrm>
            <a:off x="2157777" y="1076632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Введение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Маймонида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к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Мишне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Тора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166" name="Google Shape;166;p7"/>
          <p:cNvSpPr txBox="1"/>
          <p:nvPr/>
        </p:nvSpPr>
        <p:spPr>
          <a:xfrm>
            <a:off x="2235679" y="1497167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Письменная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Тора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Устная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Тора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8"/>
          <p:cNvSpPr txBox="1"/>
          <p:nvPr/>
        </p:nvSpPr>
        <p:spPr>
          <a:xfrm>
            <a:off x="2284624" y="396740"/>
            <a:ext cx="493776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собственноручно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смертью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положил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ковчег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качестве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свидетельства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Возьми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вложи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свидетельством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разъяснение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записал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Вместо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старейшинам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Йеошуа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остальному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неукоснительно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соблюдайте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называется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4" name="Google Shape;174;p8"/>
          <p:cNvSpPr txBox="1"/>
          <p:nvPr/>
        </p:nvSpPr>
        <p:spPr>
          <a:xfrm>
            <a:off x="7739743" y="386637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תָבָה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קֹדֶם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כְתַב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וְנָתַן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סֵפֶר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לְכָל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בֶט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בֶט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וְסֵפֶר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אֶחָד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נְתָנָהו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אָרוֹן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לְעֵד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לָקֹח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סֵפֶר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ֹ'.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תָבָה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צִו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קֵנִים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וְלִיהוֹש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ֻׁ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אָנֹכִי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מְצַו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אֶתְכֶם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לַעֲשׂוֹת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ֹ'.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וּמִפ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נִקְרֵאת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9"/>
          <p:cNvSpPr txBox="1"/>
          <p:nvPr/>
        </p:nvSpPr>
        <p:spPr>
          <a:xfrm>
            <a:off x="2285029" y="1658365"/>
            <a:ext cx="4937760" cy="4064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толкования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важнейших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методов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Благодаря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выводится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ряд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положений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подчеркивает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непреходящее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Священное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правильно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Письменную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6350" lvl="0" indent="0" algn="just" rtl="0">
              <a:lnSpc>
                <a:spcPct val="121500"/>
              </a:lnSpc>
              <a:spcBef>
                <a:spcPts val="129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9"/>
          <p:cNvSpPr/>
          <p:nvPr/>
        </p:nvSpPr>
        <p:spPr>
          <a:xfrm rot="10800000" flipH="1">
            <a:off x="2285029" y="1017261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9"/>
          <p:cNvSpPr txBox="1">
            <a:spLocks noGrp="1"/>
          </p:cNvSpPr>
          <p:nvPr>
            <p:ph type="title"/>
          </p:nvPr>
        </p:nvSpPr>
        <p:spPr>
          <a:xfrm>
            <a:off x="2285030" y="690399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9"/>
          <p:cNvSpPr txBox="1"/>
          <p:nvPr/>
        </p:nvSpPr>
        <p:spPr>
          <a:xfrm>
            <a:off x="7764294" y="1649656"/>
            <a:ext cx="38862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ד"אל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תיקרי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מאופני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למדים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שבעל-פה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החידוש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שבעל-פה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שבכתב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דוקא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שבעל-פה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שבכתב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לאשורם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ולבוריים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85" name="Google Shape;185;p9"/>
          <p:cNvSpPr txBox="1"/>
          <p:nvPr/>
        </p:nvSpPr>
        <p:spPr>
          <a:xfrm>
            <a:off x="2285029" y="1291850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>
                <a:solidFill>
                  <a:srgbClr val="19969B"/>
                </a:solidFill>
              </a:rPr>
              <a:t>«</a:t>
            </a:r>
            <a:r>
              <a:rPr lang="en-US" sz="1800" dirty="0" err="1">
                <a:solidFill>
                  <a:srgbClr val="19969B"/>
                </a:solidFill>
              </a:rPr>
              <a:t>Не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читай</a:t>
            </a:r>
            <a:r>
              <a:rPr lang="en-US" sz="1800" dirty="0">
                <a:solidFill>
                  <a:srgbClr val="19969B"/>
                </a:solidFill>
              </a:rPr>
              <a:t>»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0"/>
          <p:cNvSpPr txBox="1"/>
          <p:nvPr/>
        </p:nvSpPr>
        <p:spPr>
          <a:xfrm>
            <a:off x="2285029" y="614480"/>
            <a:ext cx="493776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Рамбам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Синай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разъяснениями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толкование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Письменной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Письменная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объемлет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ничего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стороны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намеке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новизна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раскрывает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Письменная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благодаря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2" name="Google Shape;192;p10"/>
          <p:cNvSpPr txBox="1"/>
          <p:nvPr/>
        </p:nvSpPr>
        <p:spPr>
          <a:xfrm>
            <a:off x="7764294" y="614480"/>
            <a:ext cx="38862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ובלשון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הרמב״ם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בפירושה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ניתנה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שבעל-פה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שבכתב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שבכתב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כלולים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אמנם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ליכא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רמיזא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באורייתא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לאידך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רמז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והחידוש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שבעל-פה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מגלה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ומפרשת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שבכתב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ד"אל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תיקרי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1"/>
          <p:cNvSpPr txBox="1"/>
          <p:nvPr/>
        </p:nvSpPr>
        <p:spPr>
          <a:xfrm>
            <a:off x="2284637" y="1362613"/>
            <a:ext cx="493776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взывал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Владыки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0" name="Google Shape;200;p11"/>
          <p:cNvSpPr/>
          <p:nvPr/>
        </p:nvSpPr>
        <p:spPr>
          <a:xfrm rot="10800000" flipH="1">
            <a:off x="2284625" y="570239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1"/>
          <p:cNvSpPr txBox="1"/>
          <p:nvPr/>
        </p:nvSpPr>
        <p:spPr>
          <a:xfrm>
            <a:off x="2235670" y="171673"/>
            <a:ext cx="3909636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6</a:t>
            </a: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1"/>
          <p:cNvSpPr txBox="1"/>
          <p:nvPr/>
        </p:nvSpPr>
        <p:spPr>
          <a:xfrm>
            <a:off x="7764086" y="1360207"/>
            <a:ext cx="3886200" cy="8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ֵ-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03" name="Google Shape;203;p11"/>
          <p:cNvSpPr txBox="1"/>
          <p:nvPr/>
        </p:nvSpPr>
        <p:spPr>
          <a:xfrm>
            <a:off x="2179647" y="685778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Берешит</a:t>
            </a:r>
            <a:r>
              <a:rPr lang="en-US" sz="1800" dirty="0">
                <a:solidFill>
                  <a:srgbClr val="19969B"/>
                </a:solidFill>
              </a:rPr>
              <a:t>, 21:33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04" name="Google Shape;204;p11"/>
          <p:cNvSpPr txBox="1"/>
          <p:nvPr/>
        </p:nvSpPr>
        <p:spPr>
          <a:xfrm>
            <a:off x="2284654" y="1034590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Призывание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имени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Б-га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в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мире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05" name="Google Shape;205;p11"/>
          <p:cNvSpPr txBox="1"/>
          <p:nvPr/>
        </p:nvSpPr>
        <p:spPr>
          <a:xfrm>
            <a:off x="2224049" y="2084550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Талмуд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трактат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Сота</a:t>
            </a:r>
            <a:r>
              <a:rPr lang="en-US" sz="1800" dirty="0">
                <a:solidFill>
                  <a:srgbClr val="19969B"/>
                </a:solidFill>
              </a:rPr>
              <a:t> 10a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06" name="Google Shape;206;p11"/>
          <p:cNvSpPr txBox="1"/>
          <p:nvPr/>
        </p:nvSpPr>
        <p:spPr>
          <a:xfrm>
            <a:off x="2284625" y="2513560"/>
            <a:ext cx="493776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Рейш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Лакиш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взывал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ваикра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)”,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"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призывал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ваякри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)”.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призывал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путника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попив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вставали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поблагодарил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спрашивал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пищу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пищу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Владыки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Возблагодарите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восславьте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возник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7" name="Google Shape;207;p11"/>
          <p:cNvSpPr txBox="1"/>
          <p:nvPr/>
        </p:nvSpPr>
        <p:spPr>
          <a:xfrm>
            <a:off x="7764086" y="2508125"/>
            <a:ext cx="3886200" cy="8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רֵיש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לָקִיש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יקְרֵי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קְרִיא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מְלַמ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הִקְרִיא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אָבִינו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רוּך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ׇּ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עוֹבֵר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לְאַחַר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אָכְלו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עָמְדו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לְבָרְכו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ֶּׁ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אֲכַלְת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ֶּׁ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אֱלֹהֵי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אֲכַלְת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!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הוֹדו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וּבָרְכו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2"/>
          <p:cNvSpPr txBox="1"/>
          <p:nvPr/>
        </p:nvSpPr>
        <p:spPr>
          <a:xfrm>
            <a:off x="2284637" y="1981790"/>
            <a:ext cx="4937760" cy="40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берегите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опресноки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ивр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мацот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" name="Google Shape;215;p12"/>
          <p:cNvSpPr/>
          <p:nvPr/>
        </p:nvSpPr>
        <p:spPr>
          <a:xfrm rot="10800000" flipH="1">
            <a:off x="2284625" y="1180879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2"/>
          <p:cNvSpPr txBox="1"/>
          <p:nvPr/>
        </p:nvSpPr>
        <p:spPr>
          <a:xfrm>
            <a:off x="2224092" y="721303"/>
            <a:ext cx="4687695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7</a:t>
            </a: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2"/>
          <p:cNvSpPr txBox="1"/>
          <p:nvPr/>
        </p:nvSpPr>
        <p:spPr>
          <a:xfrm>
            <a:off x="7764084" y="1979584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מַרְת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צּוֹת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18" name="Google Shape;218;p12"/>
          <p:cNvSpPr txBox="1"/>
          <p:nvPr/>
        </p:nvSpPr>
        <p:spPr>
          <a:xfrm>
            <a:off x="2186197" y="1301444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Шмот</a:t>
            </a:r>
            <a:r>
              <a:rPr lang="en-US" sz="1800" dirty="0">
                <a:solidFill>
                  <a:srgbClr val="19969B"/>
                </a:solidFill>
              </a:rPr>
              <a:t>, 12:17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19" name="Google Shape;219;p12"/>
          <p:cNvSpPr txBox="1"/>
          <p:nvPr/>
        </p:nvSpPr>
        <p:spPr>
          <a:xfrm>
            <a:off x="2284629" y="1667923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Не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пропусти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заповедь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20" name="Google Shape;220;p12"/>
          <p:cNvSpPr txBox="1"/>
          <p:nvPr/>
        </p:nvSpPr>
        <p:spPr>
          <a:xfrm>
            <a:off x="2224049" y="2581441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Ялкут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Шимони</a:t>
            </a:r>
            <a:r>
              <a:rPr lang="en-US" sz="1800" dirty="0">
                <a:solidFill>
                  <a:srgbClr val="19969B"/>
                </a:solidFill>
              </a:rPr>
              <a:t>, 201:6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21" name="Google Shape;221;p12"/>
          <p:cNvSpPr txBox="1"/>
          <p:nvPr/>
        </p:nvSpPr>
        <p:spPr>
          <a:xfrm>
            <a:off x="2284623" y="3010459"/>
            <a:ext cx="493776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Йошиа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берегите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ивр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мицвот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)”.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мацe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лежать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замесе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теста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заквашиваться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немедленно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хвататься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2" name="Google Shape;222;p12"/>
          <p:cNvSpPr txBox="1"/>
          <p:nvPr/>
        </p:nvSpPr>
        <p:spPr>
          <a:xfrm>
            <a:off x="7764084" y="3000491"/>
            <a:ext cx="3886200" cy="8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יֹאש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אוֹמֵר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קְרִי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מַרְת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צְווֹת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דֶרֶך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מַחֲמִיצִין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יַחֲמִיצו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צְווֹת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מִצְוָה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לְיָדְך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3"/>
          <p:cNvSpPr txBox="1"/>
          <p:nvPr/>
        </p:nvSpPr>
        <p:spPr>
          <a:xfrm>
            <a:off x="2284624" y="1256303"/>
            <a:ext cx="493776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Счастлив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человеческий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держится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хранит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субботу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осквернения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оберегает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0" name="Google Shape;230;p13"/>
          <p:cNvSpPr/>
          <p:nvPr/>
        </p:nvSpPr>
        <p:spPr>
          <a:xfrm rot="10800000" flipH="1">
            <a:off x="2285025" y="384836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3"/>
          <p:cNvSpPr txBox="1"/>
          <p:nvPr/>
        </p:nvSpPr>
        <p:spPr>
          <a:xfrm>
            <a:off x="2284618" y="0"/>
            <a:ext cx="5178499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8</a:t>
            </a: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3"/>
          <p:cNvSpPr txBox="1"/>
          <p:nvPr/>
        </p:nvSpPr>
        <p:spPr>
          <a:xfrm>
            <a:off x="7777943" y="1256905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אֱנוֹש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יַעֲש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ה־ז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וּבֶן־אָדָם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יַחֲזִיק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מֵחַל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מֵעֲשׂוֹת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ל־רָע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33" name="Google Shape;233;p13"/>
          <p:cNvSpPr txBox="1"/>
          <p:nvPr/>
        </p:nvSpPr>
        <p:spPr>
          <a:xfrm>
            <a:off x="2224052" y="445819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Йешая</a:t>
            </a:r>
            <a:r>
              <a:rPr lang="en-US" sz="1800" dirty="0">
                <a:solidFill>
                  <a:srgbClr val="19969B"/>
                </a:solidFill>
              </a:rPr>
              <a:t>, 56:2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34" name="Google Shape;234;p13"/>
          <p:cNvSpPr txBox="1"/>
          <p:nvPr/>
        </p:nvSpPr>
        <p:spPr>
          <a:xfrm>
            <a:off x="2285029" y="807593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Важность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соблюдения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субботы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35" name="Google Shape;235;p13"/>
          <p:cNvSpPr txBox="1"/>
          <p:nvPr/>
        </p:nvSpPr>
        <p:spPr>
          <a:xfrm>
            <a:off x="2224052" y="3202090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Талмуд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трактат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Шабат</a:t>
            </a:r>
            <a:r>
              <a:rPr lang="en-US" sz="1800" dirty="0">
                <a:solidFill>
                  <a:srgbClr val="19969B"/>
                </a:solidFill>
              </a:rPr>
              <a:t>, 117б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36" name="Google Shape;236;p13"/>
          <p:cNvSpPr txBox="1"/>
          <p:nvPr/>
        </p:nvSpPr>
        <p:spPr>
          <a:xfrm>
            <a:off x="2284674" y="3631092"/>
            <a:ext cx="493776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Йоханан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субботу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поклоняется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идолам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прощают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грехи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"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Счастлив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осквернения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ивр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мехалело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)".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мехалело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махуль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прощают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”)».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7" name="Google Shape;237;p13"/>
          <p:cNvSpPr txBox="1"/>
          <p:nvPr/>
        </p:nvSpPr>
        <p:spPr>
          <a:xfrm>
            <a:off x="7773673" y="3620023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יוֹחָנָן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ׇּ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הִלְכָתו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אֲפִילּו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עוֹבֵד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עֲבוֹדָה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זָרָה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[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]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אֱנוֹש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—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מוֹחֲלִין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אֱנוֹש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יַעֲש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ֹ׳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מֵחַל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ֹ״.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מֵחַל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ֹ״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מָחוּל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ֹ״.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4"/>
          <p:cNvSpPr txBox="1"/>
          <p:nvPr/>
        </p:nvSpPr>
        <p:spPr>
          <a:xfrm>
            <a:off x="2285029" y="1683899"/>
            <a:ext cx="493776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опровергает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прямого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дополняет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Прямой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Письменной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единое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4" name="Google Shape;244;p14"/>
          <p:cNvSpPr/>
          <p:nvPr/>
        </p:nvSpPr>
        <p:spPr>
          <a:xfrm rot="10800000" flipH="1">
            <a:off x="2285029" y="144180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4"/>
          <p:cNvSpPr txBox="1">
            <a:spLocks noGrp="1"/>
          </p:cNvSpPr>
          <p:nvPr>
            <p:ph type="title"/>
          </p:nvPr>
        </p:nvSpPr>
        <p:spPr>
          <a:xfrm>
            <a:off x="2285030" y="111494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4"/>
          <p:cNvSpPr txBox="1"/>
          <p:nvPr/>
        </p:nvSpPr>
        <p:spPr>
          <a:xfrm>
            <a:off x="7764294" y="1683899"/>
            <a:ext cx="3886200" cy="2433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וכמדובר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ד"אל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תיקרי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שולל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הפשוט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מוסיף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הפשוט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שבכתב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ד"אל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תיקרי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שבעל-פה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5"/>
          <p:cNvSpPr txBox="1"/>
          <p:nvPr/>
        </p:nvSpPr>
        <p:spPr>
          <a:xfrm>
            <a:off x="314284" y="159125"/>
            <a:ext cx="8143915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Сердце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еврейского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народа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53" name="Google Shape;253;p15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54" name="Google Shape;254;p15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15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Ваехи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5CF4BD4C-E741-534D-821A-011BB4247A2F}"/>
              </a:ext>
            </a:extLst>
          </p:cNvPr>
          <p:cNvGrpSpPr/>
          <p:nvPr/>
        </p:nvGrpSpPr>
        <p:grpSpPr>
          <a:xfrm>
            <a:off x="7640877" y="3169085"/>
            <a:ext cx="5144466" cy="4168573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B9047723-D30F-AC43-BBF4-375BE6FF88A8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7640E7BB-068C-3441-80B0-E6CA62B9BA95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C71CE592-7652-A84C-9ECF-26A308D9F7AF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2C46DA03-636C-6A4D-86CB-A7437CCE71C4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6F936672-0B9F-9540-9E05-FD884DF27D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1787ABC7-9037-5343-BF29-57CB760DDD91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F1CE701E-840C-1148-993D-A417477CE510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08A3B73D-DD0A-AC40-8D1C-8151E173E2AD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>
                    <a:solidFill>
                      <a:schemeClr val="lt1"/>
                    </a:solidFill>
                  </a:rPr>
                  <a:t>ВАЙЕХИ</a:t>
                </a:r>
              </a:p>
            </p:txBody>
          </p:sp>
        </p:grp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16"/>
          <p:cNvSpPr txBox="1"/>
          <p:nvPr/>
        </p:nvSpPr>
        <p:spPr>
          <a:xfrm>
            <a:off x="2285029" y="2106193"/>
            <a:ext cx="493776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вонзено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вонзен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неоднократно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целиком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намекает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начинается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буквы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Берешит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заканчивается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буквой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ламед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Исраэль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2" name="Google Shape;262;p16"/>
          <p:cNvSpPr/>
          <p:nvPr/>
        </p:nvSpPr>
        <p:spPr>
          <a:xfrm rot="10800000" flipH="1">
            <a:off x="2285029" y="144180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6"/>
          <p:cNvSpPr txBox="1">
            <a:spLocks noGrp="1"/>
          </p:cNvSpPr>
          <p:nvPr>
            <p:ph type="title"/>
          </p:nvPr>
        </p:nvSpPr>
        <p:spPr>
          <a:xfrm>
            <a:off x="2285030" y="111494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6"/>
          <p:cNvSpPr txBox="1"/>
          <p:nvPr/>
        </p:nvSpPr>
        <p:spPr>
          <a:xfrm>
            <a:off x="7764294" y="2093370"/>
            <a:ext cx="38862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תיקרי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תיכף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בהתחלת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בסיום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נעוץ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תחילתן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בסופן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וסופן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בתחילתן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וכמדובר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פעמים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שהתחלת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וסיום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כמרומז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שהתחלת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("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בראשית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וסיומה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("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"), </a:t>
            </a: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65" name="Google Shape;265;p16"/>
          <p:cNvSpPr txBox="1"/>
          <p:nvPr/>
        </p:nvSpPr>
        <p:spPr>
          <a:xfrm>
            <a:off x="2285029" y="1716393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Начало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конец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17"/>
          <p:cNvSpPr txBox="1"/>
          <p:nvPr/>
        </p:nvSpPr>
        <p:spPr>
          <a:xfrm>
            <a:off x="2285031" y="428281"/>
            <a:ext cx="493776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образуют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указывает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бодрствует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дремлем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Изгнании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толковании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2" name="Google Shape;272;p17"/>
          <p:cNvSpPr txBox="1"/>
          <p:nvPr/>
        </p:nvSpPr>
        <p:spPr>
          <a:xfrm>
            <a:off x="7787153" y="410247"/>
            <a:ext cx="38862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שמתייחס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ללבן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בגלותא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אורייתא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וקודשא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ומאחר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תיקרי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בהתחלת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ובסיומה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73" name="Google Shape;273;p17"/>
          <p:cNvSpPr txBox="1"/>
          <p:nvPr/>
        </p:nvSpPr>
        <p:spPr>
          <a:xfrm>
            <a:off x="2285029" y="4493407"/>
            <a:ext cx="493776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Берешит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(«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Берешит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(«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Сотворил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4" name="Google Shape;274;p17"/>
          <p:cNvSpPr txBox="1"/>
          <p:nvPr/>
        </p:nvSpPr>
        <p:spPr>
          <a:xfrm>
            <a:off x="7741433" y="4492882"/>
            <a:ext cx="3886200" cy="1222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התיבה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הראשונה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בהתחלת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בראשית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דרשו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ז"ל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תיקרי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בראשית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75" name="Google Shape;275;p17"/>
          <p:cNvSpPr txBox="1"/>
          <p:nvPr/>
        </p:nvSpPr>
        <p:spPr>
          <a:xfrm>
            <a:off x="2285029" y="4126892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Берешит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18"/>
          <p:cNvSpPr txBox="1"/>
          <p:nvPr/>
        </p:nvSpPr>
        <p:spPr>
          <a:xfrm>
            <a:off x="2284624" y="2082257"/>
            <a:ext cx="493776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Йоханан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Шитин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творения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Ишмаэля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Берешит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(“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Сотворил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”)».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3" name="Google Shape;283;p18"/>
          <p:cNvSpPr/>
          <p:nvPr/>
        </p:nvSpPr>
        <p:spPr>
          <a:xfrm rot="10800000" flipH="1">
            <a:off x="2284625" y="1485679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8"/>
          <p:cNvSpPr txBox="1"/>
          <p:nvPr/>
        </p:nvSpPr>
        <p:spPr>
          <a:xfrm>
            <a:off x="2284620" y="1040026"/>
            <a:ext cx="41769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9</a:t>
            </a: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8"/>
          <p:cNvSpPr txBox="1"/>
          <p:nvPr/>
        </p:nvSpPr>
        <p:spPr>
          <a:xfrm>
            <a:off x="7764092" y="2071371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חָנָה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יוֹחָנָן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יְמֵי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רֵאש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נִבְרְאו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. 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מָעֵאל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רֵאש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יקְרֵי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רֵאש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86" name="Google Shape;286;p18"/>
          <p:cNvSpPr txBox="1"/>
          <p:nvPr/>
        </p:nvSpPr>
        <p:spPr>
          <a:xfrm>
            <a:off x="2224060" y="1592331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Талмуд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трактат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Сукка</a:t>
            </a:r>
            <a:r>
              <a:rPr lang="en-US" sz="1800" dirty="0">
                <a:solidFill>
                  <a:srgbClr val="19969B"/>
                </a:solidFill>
              </a:rPr>
              <a:t> 49a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19"/>
          <p:cNvSpPr txBox="1"/>
          <p:nvPr/>
        </p:nvSpPr>
        <p:spPr>
          <a:xfrm>
            <a:off x="2285029" y="2082908"/>
            <a:ext cx="493776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Исраэль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Мидраш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Исраэль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ше-раа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(“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”)».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3" name="Google Shape;293;p19"/>
          <p:cNvSpPr/>
          <p:nvPr/>
        </p:nvSpPr>
        <p:spPr>
          <a:xfrm rot="10800000" flipH="1">
            <a:off x="2285029" y="144180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9"/>
          <p:cNvSpPr txBox="1">
            <a:spLocks noGrp="1"/>
          </p:cNvSpPr>
          <p:nvPr>
            <p:ph type="title"/>
          </p:nvPr>
        </p:nvSpPr>
        <p:spPr>
          <a:xfrm>
            <a:off x="2285030" y="111494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9"/>
          <p:cNvSpPr txBox="1"/>
          <p:nvPr/>
        </p:nvSpPr>
        <p:spPr>
          <a:xfrm>
            <a:off x="7764294" y="2065710"/>
            <a:ext cx="3886200" cy="1222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התיבה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האחרונה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בסיום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איתא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באליהו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תיקרי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א־ל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96" name="Google Shape;296;p19"/>
          <p:cNvSpPr txBox="1"/>
          <p:nvPr/>
        </p:nvSpPr>
        <p:spPr>
          <a:xfrm>
            <a:off x="2285029" y="1716393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Исраэль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0"/>
          <p:cNvSpPr txBox="1"/>
          <p:nvPr/>
        </p:nvSpPr>
        <p:spPr>
          <a:xfrm>
            <a:off x="2284624" y="1988089"/>
            <a:ext cx="493776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виноград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пустыне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Исраэль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ше-раа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(«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означает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деяния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4" name="Google Shape;304;p20"/>
          <p:cNvSpPr/>
          <p:nvPr/>
        </p:nvSpPr>
        <p:spPr>
          <a:xfrm rot="10800000" flipH="1">
            <a:off x="2284625" y="1485679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20"/>
          <p:cNvSpPr txBox="1"/>
          <p:nvPr/>
        </p:nvSpPr>
        <p:spPr>
          <a:xfrm>
            <a:off x="2235667" y="1087113"/>
            <a:ext cx="3802061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10</a:t>
            </a: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20"/>
          <p:cNvSpPr txBox="1"/>
          <p:nvPr/>
        </p:nvSpPr>
        <p:spPr>
          <a:xfrm>
            <a:off x="7764092" y="1985244"/>
            <a:ext cx="3886200" cy="8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שׁהקב"ה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מָצָא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בָטִים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עָשׂו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ֻּ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רְצוֹן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יַעֲקֹב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אֲבִיהֶם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עֲנָבִים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מָצָאתִי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קְרִי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ֵ-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מַעֲש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מְכֻו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לְפָנָיו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07" name="Google Shape;307;p20"/>
          <p:cNvSpPr txBox="1"/>
          <p:nvPr/>
        </p:nvSpPr>
        <p:spPr>
          <a:xfrm>
            <a:off x="2150847" y="1545257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Тана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Двей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Элияу</a:t>
            </a:r>
            <a:r>
              <a:rPr lang="en-US" sz="1800" dirty="0">
                <a:solidFill>
                  <a:srgbClr val="19969B"/>
                </a:solidFill>
              </a:rPr>
              <a:t>, 27:2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1"/>
          <p:cNvSpPr txBox="1"/>
          <p:nvPr/>
        </p:nvSpPr>
        <p:spPr>
          <a:xfrm>
            <a:off x="2285029" y="1683899"/>
            <a:ext cx="493776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извлечь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применимые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завершении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4" name="Google Shape;314;p21"/>
          <p:cNvSpPr/>
          <p:nvPr/>
        </p:nvSpPr>
        <p:spPr>
          <a:xfrm rot="10800000" flipH="1">
            <a:off x="2285029" y="144180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1"/>
          <p:cNvSpPr txBox="1">
            <a:spLocks noGrp="1"/>
          </p:cNvSpPr>
          <p:nvPr>
            <p:ph type="title"/>
          </p:nvPr>
        </p:nvSpPr>
        <p:spPr>
          <a:xfrm>
            <a:off x="2285030" y="111494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21"/>
          <p:cNvSpPr txBox="1"/>
          <p:nvPr/>
        </p:nvSpPr>
        <p:spPr>
          <a:xfrm>
            <a:off x="7764294" y="1670452"/>
            <a:ext cx="38862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והביאור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בעבודת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;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ד"אל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תיקרי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שבהתחלת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קשור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התחלת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עבודת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ד"אל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תיקרי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שבסיום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קשור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תכלית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השלימות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בעבודת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22"/>
          <p:cNvSpPr txBox="1"/>
          <p:nvPr/>
        </p:nvSpPr>
        <p:spPr>
          <a:xfrm>
            <a:off x="2285029" y="1432438"/>
            <a:ext cx="493776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Буквальный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перевод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а-штия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краеугольный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камень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основанием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означает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шитин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углубление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жертвенником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Храме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основанием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краеугольному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камню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а-штия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Храме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3" name="Google Shape;323;p22"/>
          <p:cNvSpPr txBox="1"/>
          <p:nvPr/>
        </p:nvSpPr>
        <p:spPr>
          <a:xfrm>
            <a:off x="7764294" y="1462582"/>
            <a:ext cx="38862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פירושו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יסוד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ובלשון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ז"ל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שתיה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שממנה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הושתת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יסוד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ה"שיתין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שתחת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המזבח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המקדש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היסוד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בדוגמת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שתיה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המקדש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גופא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קשור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קדש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הקדשים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בהלכות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הבחירה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להרמב"ם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בקדש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הקדשים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במערבו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24" name="Google Shape;324;p22"/>
          <p:cNvSpPr txBox="1"/>
          <p:nvPr/>
        </p:nvSpPr>
        <p:spPr>
          <a:xfrm>
            <a:off x="2285029" y="1082566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Фундамент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мира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23"/>
          <p:cNvSpPr txBox="1"/>
          <p:nvPr/>
        </p:nvSpPr>
        <p:spPr>
          <a:xfrm>
            <a:off x="2235649" y="2084903"/>
            <a:ext cx="4937760" cy="445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Камень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ранних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пророков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назывался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штия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пальца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назывался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штия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Отсюда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высечен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точке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зрения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сотворен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Элиезер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построен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центра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стекается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массу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комья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слипаются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 rtl="0">
              <a:lnSpc>
                <a:spcPct val="121500"/>
              </a:lnSpc>
              <a:spcBef>
                <a:spcPts val="129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23"/>
          <p:cNvSpPr/>
          <p:nvPr/>
        </p:nvSpPr>
        <p:spPr>
          <a:xfrm rot="10800000" flipH="1">
            <a:off x="2284625" y="1485679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23"/>
          <p:cNvSpPr txBox="1"/>
          <p:nvPr/>
        </p:nvSpPr>
        <p:spPr>
          <a:xfrm>
            <a:off x="2235668" y="1087113"/>
            <a:ext cx="4084449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11</a:t>
            </a: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23"/>
          <p:cNvSpPr txBox="1"/>
          <p:nvPr/>
        </p:nvSpPr>
        <p:spPr>
          <a:xfrm>
            <a:off x="7739604" y="2082568"/>
            <a:ext cx="3886200" cy="8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אֶבֶן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הָיְתָה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מִימוֹת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נְבִיאִים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רִאשׁוֹנִים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הָיְתָה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נִקְרֵאת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בוֹהָה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הָאָרֶץ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אֶצְב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הָיְתָה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נִקְרֵאת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נַן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מַאן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יּוֹן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נִבְרָא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תַנְיָא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אֱלִיעֶזֶר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אוֹמֵר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מֵאֶמְצָעִיתו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נִבְרָא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צֶקֶת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עָפָר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לַמּוּצָק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וּרְגָבִים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יְדוּב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ּ״.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35" name="Google Shape;335;p23"/>
          <p:cNvSpPr txBox="1"/>
          <p:nvPr/>
        </p:nvSpPr>
        <p:spPr>
          <a:xfrm>
            <a:off x="2156436" y="1666406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Талмуд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трактат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Йома</a:t>
            </a:r>
            <a:r>
              <a:rPr lang="en-US" sz="1800" dirty="0">
                <a:solidFill>
                  <a:srgbClr val="19969B"/>
                </a:solidFill>
              </a:rPr>
              <a:t>, 53б, 54б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24"/>
          <p:cNvSpPr txBox="1"/>
          <p:nvPr/>
        </p:nvSpPr>
        <p:spPr>
          <a:xfrm>
            <a:off x="7764091" y="1416404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מִצ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יּוֹן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נִבְרָא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צִיּוֹן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נִבְרֵאת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חִל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וּסְבִיבֶיה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נִדְב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רְגָבִים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סוֹף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43" name="Google Shape;343;p24"/>
          <p:cNvSpPr txBox="1"/>
          <p:nvPr/>
        </p:nvSpPr>
        <p:spPr>
          <a:xfrm>
            <a:off x="2224087" y="1013793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Раши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344" name="Google Shape;344;p24"/>
          <p:cNvSpPr txBox="1"/>
          <p:nvPr/>
        </p:nvSpPr>
        <p:spPr>
          <a:xfrm>
            <a:off x="2284623" y="1416404"/>
            <a:ext cx="493776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сотворен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Сиона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сотворен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собирались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комья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создавая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25"/>
          <p:cNvSpPr txBox="1"/>
          <p:nvPr/>
        </p:nvSpPr>
        <p:spPr>
          <a:xfrm>
            <a:off x="2285029" y="836738"/>
            <a:ext cx="493776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раскрывается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находимся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смотрим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внешний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небеса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содержат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Берешит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(«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сотворения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»),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Сотворил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заблуждаться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думая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Творец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сотворил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мироздание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начиная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1" name="Google Shape;351;p25"/>
          <p:cNvSpPr/>
          <p:nvPr/>
        </p:nvSpPr>
        <p:spPr>
          <a:xfrm rot="10800000" flipH="1">
            <a:off x="2285029" y="594643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25"/>
          <p:cNvSpPr txBox="1">
            <a:spLocks noGrp="1"/>
          </p:cNvSpPr>
          <p:nvPr>
            <p:ph type="title"/>
          </p:nvPr>
        </p:nvSpPr>
        <p:spPr>
          <a:xfrm>
            <a:off x="2285030" y="267781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25"/>
          <p:cNvSpPr txBox="1"/>
          <p:nvPr/>
        </p:nvSpPr>
        <p:spPr>
          <a:xfrm>
            <a:off x="7764294" y="836738"/>
            <a:ext cx="38862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וענינו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בעבודת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נמצא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בהתחלת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העבודה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מביט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מציאות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וארץ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צבאם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תיקרי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בראשית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שמציאות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התחלת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בראשית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מציאותו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מעצמותו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ושלום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מציאות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מהיסוד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26"/>
          <p:cNvSpPr txBox="1"/>
          <p:nvPr/>
        </p:nvSpPr>
        <p:spPr>
          <a:xfrm>
            <a:off x="2285029" y="1082566"/>
            <a:ext cx="493776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вдаемся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узнаем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жертвенником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0" name="Google Shape;360;p26"/>
          <p:cNvSpPr txBox="1"/>
          <p:nvPr/>
        </p:nvSpPr>
        <p:spPr>
          <a:xfrm>
            <a:off x="7795621" y="1082566"/>
            <a:ext cx="3886200" cy="1626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פרטי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מסבירים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שה״שיתין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יסוד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תחת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המזבח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ויתירה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תחת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קודש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הקדשים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במערבו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61" name="Google Shape;361;p26"/>
          <p:cNvSpPr txBox="1"/>
          <p:nvPr/>
        </p:nvSpPr>
        <p:spPr>
          <a:xfrm>
            <a:off x="2268096" y="3116193"/>
            <a:ext cx="493776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продолжаем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достигнем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состояния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совершенства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чудесного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несравненного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единения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Дарителем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Высшей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единения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чувственное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восприятие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умозаключение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2" name="Google Shape;362;p26"/>
          <p:cNvSpPr txBox="1"/>
          <p:nvPr/>
        </p:nvSpPr>
        <p:spPr>
          <a:xfrm>
            <a:off x="7732968" y="3102760"/>
            <a:ext cx="3886200" cy="2836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ולאחרי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התחלת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העבודה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שמגיע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לתכלית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השלימות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יחוד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נפלא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יחוד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תכלית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השלימות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היחוד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היחוד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ראיה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מוחשית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בבחינת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שמיעה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63" name="Google Shape;363;p26"/>
          <p:cNvSpPr txBox="1"/>
          <p:nvPr/>
        </p:nvSpPr>
        <p:spPr>
          <a:xfrm>
            <a:off x="2268096" y="2752888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Видение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Б-жественного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27"/>
          <p:cNvSpPr txBox="1"/>
          <p:nvPr/>
        </p:nvSpPr>
        <p:spPr>
          <a:xfrm>
            <a:off x="2285029" y="1082566"/>
            <a:ext cx="493776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сообщает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Исраэль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ше-раа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”)».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Достигнув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совершенства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оказываемся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Исраэль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сочетанием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сарита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боролся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Б-жественным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людьми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одолел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дальше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достигаем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понимать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чувственно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воспринимаемое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Б-жественного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0" name="Google Shape;370;p27"/>
          <p:cNvSpPr txBox="1"/>
          <p:nvPr/>
        </p:nvSpPr>
        <p:spPr>
          <a:xfrm>
            <a:off x="7764294" y="1096013"/>
            <a:ext cx="3886200" cy="3644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עבודה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מודגש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תיקרי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שבסיום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תיקרי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א-ל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מגיע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לתכלית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השלימות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בעבודתו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מעמדו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כפשטות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אלקים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ואנשים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ותוכל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עבודתו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א-ל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ראיה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מוחשית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28"/>
          <p:cNvSpPr txBox="1"/>
          <p:nvPr/>
        </p:nvSpPr>
        <p:spPr>
          <a:xfrm>
            <a:off x="2285029" y="1082566"/>
            <a:ext cx="493776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Состояние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совершенства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физическом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воспринимаем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Б-жественность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внутри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7" name="Google Shape;377;p28"/>
          <p:cNvSpPr txBox="1"/>
          <p:nvPr/>
        </p:nvSpPr>
        <p:spPr>
          <a:xfrm>
            <a:off x="7764294" y="1082566"/>
            <a:ext cx="38862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תכלית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שלימות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העבודה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א-ל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גופא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מסתכל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היסוד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בריאת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בסדר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ההשתלשלות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א-ל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ספירת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החסד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חסד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יבנה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ובשמות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הקדושים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א-ל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29"/>
          <p:cNvSpPr txBox="1"/>
          <p:nvPr/>
        </p:nvSpPr>
        <p:spPr>
          <a:xfrm>
            <a:off x="394968" y="239807"/>
            <a:ext cx="6207538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Г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спешите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судить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84" name="Google Shape;384;p29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385" name="Google Shape;385;p29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29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Вайехи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263FC017-C6C4-8C4B-A5B1-DAC830398240}"/>
              </a:ext>
            </a:extLst>
          </p:cNvPr>
          <p:cNvGrpSpPr/>
          <p:nvPr/>
        </p:nvGrpSpPr>
        <p:grpSpPr>
          <a:xfrm>
            <a:off x="7640877" y="3169085"/>
            <a:ext cx="5144466" cy="4168573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398A72BA-DE8D-964F-81E7-1AB471F2D822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19A101DC-E34C-BD49-845F-28999D61F459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4CF72C95-8E28-7146-A071-03E0EA3B5962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8DABE68E-ECB8-224D-936D-A8CC40E47592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39E390F5-1CAE-E747-8577-67EA817719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8D878E71-28E3-2943-8633-B85059C45521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E3FBF353-605F-0340-8B52-94F94D26043A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031E30D5-4956-374C-86DA-825D1EED33A9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>
                    <a:solidFill>
                      <a:schemeClr val="lt1"/>
                    </a:solidFill>
                  </a:rPr>
                  <a:t>ВАЙЕХИ</a:t>
                </a:r>
              </a:p>
            </p:txBody>
          </p:sp>
        </p:grp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Google Shape;391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30"/>
          <p:cNvSpPr txBox="1"/>
          <p:nvPr/>
        </p:nvSpPr>
        <p:spPr>
          <a:xfrm>
            <a:off x="2285029" y="1531578"/>
            <a:ext cx="493776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содержит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относящийся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воспитанию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Подлинное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наставничество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воспитание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воплощается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какую-то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вещь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красива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играть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думают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настоящее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удовольствие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-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прельщаться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внешним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обаянием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3" name="Google Shape;393;p30"/>
          <p:cNvSpPr/>
          <p:nvPr/>
        </p:nvSpPr>
        <p:spPr>
          <a:xfrm rot="10800000" flipH="1">
            <a:off x="2285029" y="89047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30"/>
          <p:cNvSpPr txBox="1">
            <a:spLocks noGrp="1"/>
          </p:cNvSpPr>
          <p:nvPr>
            <p:ph type="title"/>
          </p:nvPr>
        </p:nvSpPr>
        <p:spPr>
          <a:xfrm>
            <a:off x="2285030" y="56361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30"/>
          <p:cNvSpPr txBox="1"/>
          <p:nvPr/>
        </p:nvSpPr>
        <p:spPr>
          <a:xfrm>
            <a:off x="7764294" y="1501057"/>
            <a:ext cx="38862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תיקרי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קשור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במיוחד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החינוך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חינוך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והדרכה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אמיתיים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מתבטאים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שמסבירים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לילד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רוצה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וחפץ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מסוים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רוצה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חושב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ההנאה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האמיתית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ונדמה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תענוג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אמיתי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תיקרי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תבט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מראהו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96" name="Google Shape;396;p30"/>
          <p:cNvSpPr txBox="1"/>
          <p:nvPr/>
        </p:nvSpPr>
        <p:spPr>
          <a:xfrm>
            <a:off x="2285029" y="1165063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Образование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31"/>
          <p:cNvSpPr txBox="1"/>
          <p:nvPr/>
        </p:nvSpPr>
        <p:spPr>
          <a:xfrm>
            <a:off x="2285029" y="608718"/>
            <a:ext cx="493776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выглядеть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красиво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сладко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снаружи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действительности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прямо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противоположному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показываем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снаружи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плохо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внешность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обманчива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наоборот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Отношение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предмету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принятие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отказ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соответствовать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истинной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сущностью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3" name="Google Shape;403;p31"/>
          <p:cNvSpPr txBox="1"/>
          <p:nvPr/>
        </p:nvSpPr>
        <p:spPr>
          <a:xfrm>
            <a:off x="7764294" y="588626"/>
            <a:ext cx="38862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אמנם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יפה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ומתוק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מבחוץ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ש"נופת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תטופנה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שפתי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אחריתה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כלענה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להיפך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ממתיקות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לתכלית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הירידה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היפך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נופת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מראים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לילד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מסבירים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לדעת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שאפילו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מסוים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מסוים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תקרי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שבאמת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לגמרי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לנהוג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בימין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מקרבת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בשמאל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דוחה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האמיתי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32"/>
          <p:cNvSpPr txBox="1"/>
          <p:nvPr/>
        </p:nvSpPr>
        <p:spPr>
          <a:xfrm>
            <a:off x="2284637" y="1568816"/>
            <a:ext cx="493776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источают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блудницы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мягче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последствия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горьки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полынь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1" name="Google Shape;411;p32"/>
          <p:cNvSpPr/>
          <p:nvPr/>
        </p:nvSpPr>
        <p:spPr>
          <a:xfrm rot="10800000" flipH="1">
            <a:off x="2284625" y="1017593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32"/>
          <p:cNvSpPr txBox="1"/>
          <p:nvPr/>
        </p:nvSpPr>
        <p:spPr>
          <a:xfrm>
            <a:off x="2235663" y="619032"/>
            <a:ext cx="4353395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12</a:t>
            </a: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32"/>
          <p:cNvSpPr txBox="1"/>
          <p:nvPr/>
        </p:nvSpPr>
        <p:spPr>
          <a:xfrm>
            <a:off x="7764085" y="1568816"/>
            <a:ext cx="3886200" cy="8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נֹפֶת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פְנָה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פְתֵי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זָרָה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וְחָלָק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ֶּׁ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מֶן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חִכ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וְאַחֲרִיתָה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חֶרֶב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יּוֹת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414" name="Google Shape;414;p32"/>
          <p:cNvSpPr txBox="1"/>
          <p:nvPr/>
        </p:nvSpPr>
        <p:spPr>
          <a:xfrm>
            <a:off x="2224097" y="1139816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Мишлей</a:t>
            </a:r>
            <a:r>
              <a:rPr lang="en-US" sz="1800" dirty="0">
                <a:solidFill>
                  <a:srgbClr val="19969B"/>
                </a:solidFill>
              </a:rPr>
              <a:t>, 8:3-4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415" name="Google Shape;415;p32"/>
          <p:cNvSpPr txBox="1"/>
          <p:nvPr/>
        </p:nvSpPr>
        <p:spPr>
          <a:xfrm>
            <a:off x="2224099" y="2904761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Мецудат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Давид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416" name="Google Shape;416;p32"/>
          <p:cNvSpPr txBox="1"/>
          <p:nvPr/>
        </p:nvSpPr>
        <p:spPr>
          <a:xfrm>
            <a:off x="2284624" y="3305340"/>
            <a:ext cx="493776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мед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чрезвычайно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осторожным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впасть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искушение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блудницы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сладки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мёд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Последствия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искушения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горечь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полыни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7" name="Google Shape;417;p32"/>
          <p:cNvSpPr txBox="1"/>
          <p:nvPr/>
        </p:nvSpPr>
        <p:spPr>
          <a:xfrm>
            <a:off x="7764085" y="3305328"/>
            <a:ext cx="3886200" cy="8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נֹפֶת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ר"ל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מְאוֹד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צָרִיך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לִהְיוֹת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נִזְהָר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לְבַל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יְפֻת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אִמְרֵי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הַזּוֹנָה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עֲרֵבִים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וּמְתוּקִים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נֹפֶת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צוּפִים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וְהֵמ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חֲלָקִים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יוֹתֵר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מֶן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וְאַחֲרִיתָה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ּ" 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אֲבָל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אַחֲרִית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תּוּי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לַעֲנָה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Google Shape;422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33"/>
          <p:cNvSpPr txBox="1"/>
          <p:nvPr/>
        </p:nvSpPr>
        <p:spPr>
          <a:xfrm>
            <a:off x="2285029" y="1484194"/>
            <a:ext cx="493776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начинаем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воспитывать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избрал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разумным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иначе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остальные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отличены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разумеется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4" name="Google Shape;424;p33"/>
          <p:cNvSpPr/>
          <p:nvPr/>
        </p:nvSpPr>
        <p:spPr>
          <a:xfrm rot="10800000" flipH="1">
            <a:off x="2285029" y="843090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33"/>
          <p:cNvSpPr txBox="1">
            <a:spLocks noGrp="1"/>
          </p:cNvSpPr>
          <p:nvPr>
            <p:ph type="title"/>
          </p:nvPr>
        </p:nvSpPr>
        <p:spPr>
          <a:xfrm>
            <a:off x="2285030" y="516228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33"/>
          <p:cNvSpPr txBox="1"/>
          <p:nvPr/>
        </p:nvSpPr>
        <p:spPr>
          <a:xfrm>
            <a:off x="7764294" y="1481874"/>
            <a:ext cx="38862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מתחילים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לחנך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ילדי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ומסבירים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ש"אתה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בחרתנו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סגולה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ונבון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הנהגתם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ונפלינו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ועמך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האדמה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מדובר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ועבודת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התפלה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וכיוצא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427" name="Google Shape;427;p33"/>
          <p:cNvSpPr txBox="1"/>
          <p:nvPr/>
        </p:nvSpPr>
        <p:spPr>
          <a:xfrm>
            <a:off x="2285029" y="1117679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1800" dirty="0">
                <a:solidFill>
                  <a:srgbClr val="19969B"/>
                </a:solidFill>
              </a:rPr>
              <a:t>«</a:t>
            </a:r>
            <a:r>
              <a:rPr lang="en-US" sz="1800" dirty="0" err="1">
                <a:solidFill>
                  <a:srgbClr val="19969B"/>
                </a:solidFill>
              </a:rPr>
              <a:t>Читай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не</a:t>
            </a:r>
            <a:r>
              <a:rPr lang="en-US" sz="1800" dirty="0">
                <a:solidFill>
                  <a:srgbClr val="19969B"/>
                </a:solidFill>
              </a:rPr>
              <a:t>» </a:t>
            </a:r>
            <a:r>
              <a:rPr lang="en-US" sz="1800" dirty="0" err="1">
                <a:solidFill>
                  <a:srgbClr val="19969B"/>
                </a:solidFill>
              </a:rPr>
              <a:t>в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мирских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делах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Google Shape;432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34"/>
          <p:cNvSpPr txBox="1"/>
          <p:nvPr/>
        </p:nvSpPr>
        <p:spPr>
          <a:xfrm>
            <a:off x="2285029" y="1082566"/>
            <a:ext cx="493776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занимаемся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мирскими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приемом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пищи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отличаться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заметно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принадлежим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разумному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Рамбам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узнается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пьет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мирских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4" name="Google Shape;434;p34"/>
          <p:cNvSpPr txBox="1"/>
          <p:nvPr/>
        </p:nvSpPr>
        <p:spPr>
          <a:xfrm>
            <a:off x="7764294" y="1109460"/>
            <a:ext cx="3886200" cy="2836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מדובר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אכילה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ושתיה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ניכר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בהנהגתם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שייכים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ל"עם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ונבון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שכתב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הרמב"ם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שהחכם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ניכר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במאכלו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ובמשקהו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תיקרי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מדובר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Google Shape;439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35"/>
          <p:cNvSpPr txBox="1"/>
          <p:nvPr/>
        </p:nvSpPr>
        <p:spPr>
          <a:xfrm>
            <a:off x="2285029" y="1082566"/>
            <a:ext cx="493776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мирские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отражать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отличены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Например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ребенок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улице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напиток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тотчас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съесть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сначала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проверить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пища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кошерной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разрешенной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употребления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выглядит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внешне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1" name="Google Shape;441;p35"/>
          <p:cNvSpPr txBox="1"/>
          <p:nvPr/>
        </p:nvSpPr>
        <p:spPr>
          <a:xfrm>
            <a:off x="7764294" y="1086652"/>
            <a:ext cx="3886200" cy="4357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50" b="0" i="0" u="none" strike="noStrike" cap="none" dirty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בפשטות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הנהגתו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ונפלינו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ועמך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האדמה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ולדוגמא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ילד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לרחוב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ורואה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ומשקה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ולשתות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תיכף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לראש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לברר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ומשקה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ליהודי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;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תיקרי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בגלוי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בשולחן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ערוך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!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35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36"/>
          <p:cNvSpPr txBox="1"/>
          <p:nvPr/>
        </p:nvSpPr>
        <p:spPr>
          <a:xfrm>
            <a:off x="2285025" y="1082575"/>
            <a:ext cx="493776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основополагающий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воспитания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мальчиков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девочек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воспитываются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соответственно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воплощается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обещание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8" name="Google Shape;448;p36"/>
          <p:cNvSpPr txBox="1"/>
          <p:nvPr/>
        </p:nvSpPr>
        <p:spPr>
          <a:xfrm>
            <a:off x="7764292" y="1082575"/>
            <a:ext cx="38862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יסוד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החינוך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החינוך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ברוח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מתנהג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שניכר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בהנהגת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וברכך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אלקיך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SemiBold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37</a:t>
            </a:fld>
            <a:endParaRPr lang="en-US"/>
          </a:p>
        </p:txBody>
      </p:sp>
      <p:sp>
        <p:nvSpPr>
          <p:cNvPr id="13" name="Google Shape;354;p30">
            <a:extLst>
              <a:ext uri="{FF2B5EF4-FFF2-40B4-BE49-F238E27FC236}">
                <a16:creationId xmlns:a16="http://schemas.microsoft.com/office/drawing/2014/main" id="{7E66228A-1D71-DA4C-B46E-409E6F7FC509}"/>
              </a:ext>
            </a:extLst>
          </p:cNvPr>
          <p:cNvSpPr/>
          <p:nvPr/>
        </p:nvSpPr>
        <p:spPr>
          <a:xfrm>
            <a:off x="787399" y="4418648"/>
            <a:ext cx="3166761" cy="502702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1800" dirty="0" err="1">
                <a:solidFill>
                  <a:schemeClr val="lt1"/>
                </a:solidFill>
              </a:rPr>
              <a:t>Шмот</a:t>
            </a:r>
            <a:endParaRPr lang="ru-RU" sz="18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408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</TotalTime>
  <Words>4090</Words>
  <Application>Microsoft Macintosh PowerPoint</Application>
  <PresentationFormat>מסך רחב</PresentationFormat>
  <Paragraphs>213</Paragraphs>
  <Slides>37</Slides>
  <Notes>36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9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37</vt:i4>
      </vt:variant>
    </vt:vector>
  </HeadingPairs>
  <TitlesOfParts>
    <vt:vector size="47" baseType="lpstr">
      <vt:lpstr>Arial Black</vt:lpstr>
      <vt:lpstr>Assistant</vt:lpstr>
      <vt:lpstr>Calibri</vt:lpstr>
      <vt:lpstr>Arial</vt:lpstr>
      <vt:lpstr>CeraGR-Medium</vt:lpstr>
      <vt:lpstr>Lora</vt:lpstr>
      <vt:lpstr>Lora SemiBold</vt:lpstr>
      <vt:lpstr>Josefin Sans</vt:lpstr>
      <vt:lpstr>Segoe UI Black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Chabad Eugene</dc:creator>
  <cp:lastModifiedBy>חנה וולף</cp:lastModifiedBy>
  <cp:revision>11</cp:revision>
  <dcterms:created xsi:type="dcterms:W3CDTF">2021-05-12T22:42:43Z</dcterms:created>
  <dcterms:modified xsi:type="dcterms:W3CDTF">2025-01-01T21:18:56Z</dcterms:modified>
</cp:coreProperties>
</file>