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446" r:id="rId7"/>
    <p:sldId id="261" r:id="rId8"/>
    <p:sldId id="262" r:id="rId9"/>
    <p:sldId id="447" r:id="rId10"/>
    <p:sldId id="263" r:id="rId11"/>
    <p:sldId id="264" r:id="rId12"/>
    <p:sldId id="265" r:id="rId13"/>
    <p:sldId id="448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449" r:id="rId22"/>
    <p:sldId id="273" r:id="rId23"/>
    <p:sldId id="274" r:id="rId24"/>
    <p:sldId id="275" r:id="rId25"/>
    <p:sldId id="276" r:id="rId26"/>
    <p:sldId id="277" r:id="rId27"/>
    <p:sldId id="278" r:id="rId28"/>
    <p:sldId id="445" r:id="rId29"/>
  </p:sldIdLst>
  <p:sldSz cx="12192000" cy="6858000"/>
  <p:notesSz cx="6858000" cy="9144000"/>
  <p:embeddedFontLst>
    <p:embeddedFont>
      <p:font typeface="Lora" panose="02000503000000020004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jyptGXFTAyxzBD0hPchaKDRJSA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47"/>
    <p:restoredTop sz="94624"/>
  </p:normalViewPr>
  <p:slideViewPr>
    <p:cSldViewPr snapToGrid="0">
      <p:cViewPr varScale="1">
        <p:scale>
          <a:sx n="102" d="100"/>
          <a:sy n="102" d="100"/>
        </p:scale>
        <p:origin x="216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" name="Google Shape;109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94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28407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2" name="Google Shape;172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3" name="Google Shape;183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3" name="Google Shape;183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90659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8" name="Google Shape;198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6" name="Google Shape;206;p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7" name="Google Shape;217;p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5" name="Google Shape;225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5" name="Google Shape;235;p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6" name="Google Shape;246;p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246" name="Google Shape;246;p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20267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5" name="Google Shape;255;p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5" name="Google Shape;265;p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5" name="Google Shape;275;p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4" name="Google Shape;284;p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p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3" name="Google Shape;303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4" name="Google Shape;304;p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405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" name="Google Shape;90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1" name="Google Shape;91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9646231" y="5729800"/>
              <a:ext cx="17628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SzPts val="1400"/>
              </a:pPr>
              <a:r>
                <a:rPr lang="ru-RU" dirty="0">
                  <a:solidFill>
                    <a:schemeClr val="lt1"/>
                  </a:solidFill>
                </a:rPr>
                <a:t>ВАИШЛАХ</a:t>
              </a:r>
              <a:endParaRPr dirty="0">
                <a:solidFill>
                  <a:schemeClr val="lt1"/>
                </a:solidFill>
              </a:endParaRPr>
            </a:p>
          </p:txBody>
        </p:sp>
      </p:grpSp>
      <p:sp>
        <p:nvSpPr>
          <p:cNvPr id="93" name="Google Shape;93;p1"/>
          <p:cNvSpPr txBox="1"/>
          <p:nvPr/>
        </p:nvSpPr>
        <p:spPr>
          <a:xfrm>
            <a:off x="11409026" y="20778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383602" y="4653252"/>
            <a:ext cx="4758600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Секрет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успеха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378597" y="5353989"/>
            <a:ext cx="4189800" cy="1088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lvl="0" algn="just">
              <a:buSzPts val="1400"/>
            </a:pPr>
            <a:r>
              <a:rPr lang="en-US" dirty="0" err="1">
                <a:solidFill>
                  <a:schemeClr val="dk1"/>
                </a:solidFill>
              </a:rPr>
              <a:t>Преданный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своими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братьями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юношестве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раб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брошенный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тюрьму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хозяином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позабытый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теми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кто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получил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от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него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помощь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он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продолжает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улыбаться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помогать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другим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конечном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итоге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приносит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спасение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миру</a:t>
            </a:r>
            <a:r>
              <a:rPr lang="en-US" dirty="0">
                <a:solidFill>
                  <a:schemeClr val="dk1"/>
                </a:solidFill>
              </a:rPr>
              <a:t>! </a:t>
            </a:r>
            <a:r>
              <a:rPr lang="en-US" dirty="0" err="1">
                <a:solidFill>
                  <a:schemeClr val="dk1"/>
                </a:solidFill>
              </a:rPr>
              <a:t>В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чём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его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секрет</a:t>
            </a:r>
            <a:r>
              <a:rPr lang="en-US" dirty="0">
                <a:solidFill>
                  <a:schemeClr val="dk1"/>
                </a:solidFill>
              </a:rPr>
              <a:t>?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8597" y="400745"/>
            <a:ext cx="6075868" cy="34440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קבוצה 10">
            <a:extLst>
              <a:ext uri="{FF2B5EF4-FFF2-40B4-BE49-F238E27FC236}">
                <a16:creationId xmlns:a16="http://schemas.microsoft.com/office/drawing/2014/main" id="{21506656-34D5-7F4B-B033-01E04699AD42}"/>
              </a:ext>
            </a:extLst>
          </p:cNvPr>
          <p:cNvGrpSpPr/>
          <p:nvPr/>
        </p:nvGrpSpPr>
        <p:grpSpPr>
          <a:xfrm>
            <a:off x="6319381" y="1578279"/>
            <a:ext cx="6440910" cy="5734327"/>
            <a:chOff x="6723019" y="2352675"/>
            <a:chExt cx="5999696" cy="4913200"/>
          </a:xfrm>
        </p:grpSpPr>
        <p:grpSp>
          <p:nvGrpSpPr>
            <p:cNvPr id="12" name="קבוצה 11">
              <a:extLst>
                <a:ext uri="{FF2B5EF4-FFF2-40B4-BE49-F238E27FC236}">
                  <a16:creationId xmlns:a16="http://schemas.microsoft.com/office/drawing/2014/main" id="{0069D4AD-5982-D64D-B9A6-BA45412EB1B6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6" name="מלבן 15">
                <a:extLst>
                  <a:ext uri="{FF2B5EF4-FFF2-40B4-BE49-F238E27FC236}">
                    <a16:creationId xmlns:a16="http://schemas.microsoft.com/office/drawing/2014/main" id="{5DBB3541-0C57-2D44-B84E-182BE2C4E00D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7" name="קבוצה 16">
                <a:extLst>
                  <a:ext uri="{FF2B5EF4-FFF2-40B4-BE49-F238E27FC236}">
                    <a16:creationId xmlns:a16="http://schemas.microsoft.com/office/drawing/2014/main" id="{865F7B89-0B65-CB42-A3CB-093B6A8FA8D3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8" name="מלבן 17">
                  <a:extLst>
                    <a:ext uri="{FF2B5EF4-FFF2-40B4-BE49-F238E27FC236}">
                      <a16:creationId xmlns:a16="http://schemas.microsoft.com/office/drawing/2014/main" id="{DE29039E-7C3F-0349-9EB2-EACA4AD24013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9" name="תמונה 18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5E7BC25A-BC87-6341-9F83-D73398F276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3" name="Google Shape;90;p1">
              <a:extLst>
                <a:ext uri="{FF2B5EF4-FFF2-40B4-BE49-F238E27FC236}">
                  <a16:creationId xmlns:a16="http://schemas.microsoft.com/office/drawing/2014/main" id="{E7F76107-F807-3648-8FC9-7695DBA91408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4" name="Google Shape;91;p1">
                <a:extLst>
                  <a:ext uri="{FF2B5EF4-FFF2-40B4-BE49-F238E27FC236}">
                    <a16:creationId xmlns:a16="http://schemas.microsoft.com/office/drawing/2014/main" id="{FF4FECA9-1480-B248-AF64-AA2283E9855C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92;p1">
                <a:extLst>
                  <a:ext uri="{FF2B5EF4-FFF2-40B4-BE49-F238E27FC236}">
                    <a16:creationId xmlns:a16="http://schemas.microsoft.com/office/drawing/2014/main" id="{5524993A-955D-014E-A2D6-A7ADE5CC7759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ВАЙЕШЕВ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506595" y="548634"/>
            <a:ext cx="6821131" cy="60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lnSpc>
                <a:spcPct val="80000"/>
              </a:lnSpc>
              <a:buSzPts val="3200"/>
            </a:pP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Секрет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успеха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4" name="Google Shape;104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5" name="Google Shape;105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ВАЙЕШЕВ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12086E95-4029-3544-81C2-5F9F4B9DFBD2}"/>
              </a:ext>
            </a:extLst>
          </p:cNvPr>
          <p:cNvGrpSpPr/>
          <p:nvPr/>
        </p:nvGrpSpPr>
        <p:grpSpPr>
          <a:xfrm>
            <a:off x="8104341" y="3281819"/>
            <a:ext cx="4655950" cy="4030787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464D2A0B-0717-7242-AFAD-EBB46128FA0C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DB0DA210-7858-1848-9366-AC268EC541FB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7EB0264E-BB06-8844-B512-0032CE7F3EF0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2D0A40D6-D2A3-8E43-8CE4-D2624B05D8AF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AB5C0DA6-8206-EE4F-A850-685D5907A3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42CDC45A-ACA8-7A4E-8C44-9AC3A0189DD8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69345A5D-3252-3E4D-8FC0-58AABC49167B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3DEC23D1-CE7F-B04D-854C-B99E67C1B6A3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ВАЙЕШЕВ</a:t>
                </a: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48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47"/>
          <p:cNvSpPr txBox="1"/>
          <p:nvPr/>
        </p:nvSpPr>
        <p:spPr>
          <a:xfrm>
            <a:off x="2434875" y="758030"/>
            <a:ext cx="4937760" cy="6226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indent="0">
              <a:buSzPts val="16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 37:23, 25-27, 39:1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пришёл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Йосеф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братьям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сняли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рубашку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тонкорунную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одежду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хлеб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подняли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глаза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увидели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караван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ишмаэльтян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Гилада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верблюды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несут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благовония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бальзам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свезти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Египет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Йеуда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братьям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пользы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убьем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брата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сокроем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кровь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Пойдем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продадим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ишмаэльтянам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руки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брат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плоть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послушали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братья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113" name="Google Shape;113;p47"/>
          <p:cNvGrpSpPr/>
          <p:nvPr/>
        </p:nvGrpSpPr>
        <p:grpSpPr>
          <a:xfrm>
            <a:off x="2434882" y="253250"/>
            <a:ext cx="4877100" cy="471238"/>
            <a:chOff x="2423055" y="1467204"/>
            <a:chExt cx="4877100" cy="476933"/>
          </a:xfrm>
        </p:grpSpPr>
        <p:sp>
          <p:nvSpPr>
            <p:cNvPr id="114" name="Google Shape;114;p47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47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1</a:t>
              </a:r>
            </a:p>
          </p:txBody>
        </p:sp>
      </p:grpSp>
      <p:sp>
        <p:nvSpPr>
          <p:cNvPr id="116" name="Google Shape;116;p47"/>
          <p:cNvSpPr txBox="1"/>
          <p:nvPr/>
        </p:nvSpPr>
        <p:spPr>
          <a:xfrm>
            <a:off x="7847773" y="1036405"/>
            <a:ext cx="3886200" cy="786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יוֹסֵף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אֶחָיו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יוֹסֵף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ֻּ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ׇּ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נְתּו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תֹנֶת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עָלָיו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  <a:sym typeface="Calibri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b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</a:b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לֶאֱכׇל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לֶחֶם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עֵינֵיהֶם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רְאו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אֹרְחַת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מְעֵאלִים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לְעָד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וּגְמַל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נְכֹאת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וּצְרִי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וָלֹט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הוֹלְכִים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לְהוֹרִיד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מִצְרָיְמָה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אֶחָיו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צַע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נַהֲרֹג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אָחִינו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וְכִס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וְנִמְכ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רֶנּו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מְעֵאלִים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וְיָדֵנו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אָחִינו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רֵנו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אֶחָיו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b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</a:b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  <a:sym typeface="Calibri"/>
            </a:endParaRPr>
          </a:p>
        </p:txBody>
      </p:sp>
      <p:sp>
        <p:nvSpPr>
          <p:cNvPr id="117" name="Google Shape;117;p47"/>
          <p:cNvSpPr txBox="1"/>
          <p:nvPr/>
        </p:nvSpPr>
        <p:spPr>
          <a:xfrm>
            <a:off x="2434881" y="-43150"/>
            <a:ext cx="77883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Продажа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Йосефа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ишмаэлитам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48"/>
          <p:cNvSpPr txBox="1"/>
          <p:nvPr/>
        </p:nvSpPr>
        <p:spPr>
          <a:xfrm>
            <a:off x="2480597" y="247044"/>
            <a:ext cx="5110175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Йосеф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низведен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Египет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купил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Потифар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царедворец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фараона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старший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бойниками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египтянин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рук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ишмаэльтян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низвели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4" name="Google Shape;124;p48"/>
          <p:cNvSpPr txBox="1"/>
          <p:nvPr/>
        </p:nvSpPr>
        <p:spPr>
          <a:xfrm>
            <a:off x="7862078" y="237590"/>
            <a:ext cx="38862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וְיוֹסֵף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הוּרַד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מִצְרָיְמָה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קְנֵהו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פּוֹטִיפַר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סְרִיס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רְעֹה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מִצְרִי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מְעֵאלִים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הוֹרִדֻהו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25" name="Google Shape;125;p48"/>
          <p:cNvSpPr txBox="1"/>
          <p:nvPr/>
        </p:nvSpPr>
        <p:spPr>
          <a:xfrm>
            <a:off x="2480600" y="-8706"/>
            <a:ext cx="77883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6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Успех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Египте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26" name="Google Shape;126;p48"/>
          <p:cNvSpPr txBox="1"/>
          <p:nvPr/>
        </p:nvSpPr>
        <p:spPr>
          <a:xfrm>
            <a:off x="2480599" y="1848205"/>
            <a:ext cx="5110175" cy="504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indent="0">
              <a:buSzPts val="16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 39:1-4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Йосеф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низведен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Египет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купил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Потифар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царедворец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фараона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старший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бойниками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египтянин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рук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ишмаэльтян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низвели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Йосефом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человеком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успешным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господина-египтянина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господин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делает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преуспеть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руке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обрел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Йосеф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милость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глазах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услужении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назначил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передал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руки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Google Shape;127;p48"/>
          <p:cNvSpPr txBox="1"/>
          <p:nvPr/>
        </p:nvSpPr>
        <p:spPr>
          <a:xfrm>
            <a:off x="7862078" y="2124698"/>
            <a:ext cx="3886200" cy="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וְיוֹסֵף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הוּרַד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מִצְרָיְמָה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קְנֵהו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פּוֹטִיפַר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סְרִיס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רְעֹה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מִצְרִי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מְעֵאלִים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הוֹרִדֻהו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יוֹסֵף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מַצְלִיח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בֵית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אֲדֹנָיו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צְרִי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רְא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אֲדֹנָיו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׳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וְכֹל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ר־הוּא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׳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מַצְלִיח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יָדו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מְצָא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יוֹסֵף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עֵינָיו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פְקִדֵהו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עַל־ב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וְכׇל־יֶש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ׁ־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נָתַן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יָדו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49"/>
          <p:cNvSpPr txBox="1"/>
          <p:nvPr/>
        </p:nvSpPr>
        <p:spPr>
          <a:xfrm>
            <a:off x="2151425" y="1446963"/>
            <a:ext cx="493776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Йосефом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человеком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успешным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следующий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господин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поднимает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Потифар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Потифар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чиновником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фараона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идолопоклонником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египтяне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обусловлен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присутствием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рядом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5" name="Google Shape;135;p49"/>
          <p:cNvSpPr txBox="1"/>
          <p:nvPr/>
        </p:nvSpPr>
        <p:spPr>
          <a:xfrm>
            <a:off x="7583192" y="1446963"/>
            <a:ext cx="41148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הפסוק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׳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מצליח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בפשטות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שהקב״ה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וכתוצאה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מצליח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לפסוק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שלאחריו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אדוניו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׳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נשאלת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פשוטה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מניין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פוטיפר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שסיבת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הצלחתו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ש״ה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׳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פוטיפר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ובודאי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עבודה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תושבי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מניין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פוטיפר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הצלחתו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׳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36" name="Google Shape;136;p49"/>
          <p:cNvSpPr/>
          <p:nvPr/>
        </p:nvSpPr>
        <p:spPr>
          <a:xfrm rot="10800000" flipH="1">
            <a:off x="2151422" y="739011"/>
            <a:ext cx="1078004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9"/>
          <p:cNvSpPr txBox="1">
            <a:spLocks noGrp="1"/>
          </p:cNvSpPr>
          <p:nvPr>
            <p:ph type="title"/>
          </p:nvPr>
        </p:nvSpPr>
        <p:spPr>
          <a:xfrm>
            <a:off x="2151422" y="412149"/>
            <a:ext cx="46494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49"/>
          <p:cNvSpPr txBox="1"/>
          <p:nvPr/>
        </p:nvSpPr>
        <p:spPr>
          <a:xfrm>
            <a:off x="2151420" y="1008294"/>
            <a:ext cx="74766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6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Египетский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чиновник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приписывает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успех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Б-гу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49"/>
          <p:cNvSpPr txBox="1"/>
          <p:nvPr/>
        </p:nvSpPr>
        <p:spPr>
          <a:xfrm>
            <a:off x="2151425" y="444880"/>
            <a:ext cx="493776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взгляд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следовало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приписать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египетскому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божеству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Лаваном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приписывал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»)?!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5" name="Google Shape;135;p49"/>
          <p:cNvSpPr txBox="1"/>
          <p:nvPr/>
        </p:nvSpPr>
        <p:spPr>
          <a:xfrm>
            <a:off x="7583192" y="444880"/>
            <a:ext cx="41148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ב״יראתם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אלקי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 ) ?!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09097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50"/>
          <p:cNvSpPr txBox="1"/>
          <p:nvPr/>
        </p:nvSpPr>
        <p:spPr>
          <a:xfrm>
            <a:off x="2434884" y="2775363"/>
            <a:ext cx="4937760" cy="1438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indent="0">
              <a:buSzPts val="16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Раши</a:t>
            </a:r>
            <a:r>
              <a:rPr lang="en-US" sz="1800" dirty="0">
                <a:solidFill>
                  <a:srgbClr val="19969B"/>
                </a:solidFill>
              </a:rPr>
              <a:t>,  </a:t>
            </a: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 39:3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Г-сподь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ним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устах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5" name="Google Shape;145;p50"/>
          <p:cNvGrpSpPr/>
          <p:nvPr/>
        </p:nvGrpSpPr>
        <p:grpSpPr>
          <a:xfrm>
            <a:off x="2434882" y="2119637"/>
            <a:ext cx="4877100" cy="476933"/>
            <a:chOff x="2423055" y="1467204"/>
            <a:chExt cx="4877100" cy="476933"/>
          </a:xfrm>
        </p:grpSpPr>
        <p:sp>
          <p:nvSpPr>
            <p:cNvPr id="146" name="Google Shape;146;p50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50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2</a:t>
              </a:r>
            </a:p>
          </p:txBody>
        </p:sp>
      </p:grpSp>
      <p:sp>
        <p:nvSpPr>
          <p:cNvPr id="148" name="Google Shape;148;p50"/>
          <p:cNvSpPr txBox="1"/>
          <p:nvPr/>
        </p:nvSpPr>
        <p:spPr>
          <a:xfrm>
            <a:off x="7434605" y="3259381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׳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אִתּו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ֵׁ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גוּר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פִיו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49" name="Google Shape;149;p50"/>
          <p:cNvSpPr txBox="1"/>
          <p:nvPr/>
        </p:nvSpPr>
        <p:spPr>
          <a:xfrm>
            <a:off x="2434881" y="1646130"/>
            <a:ext cx="77883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6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Имя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Г-спода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всегда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было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устах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Йосефа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51"/>
          <p:cNvSpPr txBox="1"/>
          <p:nvPr/>
        </p:nvSpPr>
        <p:spPr>
          <a:xfrm>
            <a:off x="2151425" y="825447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господин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Пятилетний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комментария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обращенным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уготовил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понимает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обыкновение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событии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уготовил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неудивительно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Потифар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приписывал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помощи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постоянно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повторял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7" name="Google Shape;157;p51"/>
          <p:cNvSpPr txBox="1"/>
          <p:nvPr/>
        </p:nvSpPr>
        <p:spPr>
          <a:xfrm>
            <a:off x="7583192" y="825447"/>
            <a:ext cx="411480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אדוניו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׳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חמש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למקרא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הביטוי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בקשר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לדבריו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יעקב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ליצחק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הִקְרָה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׳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אלקיך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שפירוש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רגיל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הִקְרָה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׳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חשב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פוטיפר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שהצלחתו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ש״ה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׳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וחוזר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שהצלחתו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ש״ה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׳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58" name="Google Shape;158;p51"/>
          <p:cNvSpPr/>
          <p:nvPr/>
        </p:nvSpPr>
        <p:spPr>
          <a:xfrm rot="10800000" flipH="1">
            <a:off x="2151422" y="692805"/>
            <a:ext cx="1078004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51"/>
          <p:cNvSpPr txBox="1">
            <a:spLocks noGrp="1"/>
          </p:cNvSpPr>
          <p:nvPr>
            <p:ph type="title"/>
          </p:nvPr>
        </p:nvSpPr>
        <p:spPr>
          <a:xfrm>
            <a:off x="2151422" y="365943"/>
            <a:ext cx="46494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51"/>
          <p:cNvSpPr txBox="1"/>
          <p:nvPr/>
        </p:nvSpPr>
        <p:spPr>
          <a:xfrm>
            <a:off x="2151425" y="825447"/>
            <a:ext cx="493776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неудивительно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Потифар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приписывал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помощи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постоянно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повторял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7" name="Google Shape;157;p51"/>
          <p:cNvSpPr txBox="1"/>
          <p:nvPr/>
        </p:nvSpPr>
        <p:spPr>
          <a:xfrm>
            <a:off x="7583192" y="825447"/>
            <a:ext cx="41148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חשב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פוטיפר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שהצלחתו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ש״ה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׳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וחוזר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שהצלחתו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ש״ה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׳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37123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2"/>
          <p:cNvSpPr txBox="1"/>
          <p:nvPr/>
        </p:nvSpPr>
        <p:spPr>
          <a:xfrm>
            <a:off x="452318" y="473478"/>
            <a:ext cx="5643682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Толкователь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снов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67" name="Google Shape;167;p1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68" name="Google Shape;168;p1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1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ВАЙЕШЕВ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9019F905-8A33-B345-AA7A-C753B212296F}"/>
              </a:ext>
            </a:extLst>
          </p:cNvPr>
          <p:cNvGrpSpPr/>
          <p:nvPr/>
        </p:nvGrpSpPr>
        <p:grpSpPr>
          <a:xfrm>
            <a:off x="8104341" y="3281819"/>
            <a:ext cx="4655950" cy="4030787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B0266698-F108-0C44-B3D5-FDE6FD1D6027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B570014C-2F1F-0F45-A087-79D2E5933510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E97A0855-762E-704C-93F4-76ACD6B523C0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4B562D5C-05FE-D84A-BFFE-07B27BF82BC6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0EB1FD9F-CBE2-7045-9A41-B8E5EBD9B1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3DC1223A-1192-D141-9743-0372884BE49A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44B4257A-1FBD-0448-8F03-564C664523E6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010B2F3D-6863-F243-AF04-E577CF30D7C1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ВАЙЕШЕВ</a:t>
                </a:r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52"/>
          <p:cNvSpPr txBox="1"/>
          <p:nvPr/>
        </p:nvSpPr>
        <p:spPr>
          <a:xfrm>
            <a:off x="2434875" y="1332375"/>
            <a:ext cx="4937760" cy="5414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indent="0">
              <a:buSzPts val="16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 39:7-8, 10-20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событий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подняла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господина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глаза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Йосефу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Ложись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!»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господина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господин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передал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руки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Йосефу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слушал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особый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домашних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;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6" name="Google Shape;176;p52"/>
          <p:cNvGrpSpPr/>
          <p:nvPr/>
        </p:nvGrpSpPr>
        <p:grpSpPr>
          <a:xfrm>
            <a:off x="2434882" y="674553"/>
            <a:ext cx="4877216" cy="475021"/>
            <a:chOff x="2423055" y="1469116"/>
            <a:chExt cx="4877216" cy="475021"/>
          </a:xfrm>
        </p:grpSpPr>
        <p:sp>
          <p:nvSpPr>
            <p:cNvPr id="177" name="Google Shape;177;p52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52"/>
            <p:cNvSpPr txBox="1"/>
            <p:nvPr/>
          </p:nvSpPr>
          <p:spPr>
            <a:xfrm>
              <a:off x="2423055" y="1469116"/>
              <a:ext cx="4877216" cy="3866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3</a:t>
              </a:r>
            </a:p>
          </p:txBody>
        </p:sp>
      </p:grpSp>
      <p:sp>
        <p:nvSpPr>
          <p:cNvPr id="179" name="Google Shape;179;p52"/>
          <p:cNvSpPr txBox="1"/>
          <p:nvPr/>
        </p:nvSpPr>
        <p:spPr>
          <a:xfrm>
            <a:off x="7839217" y="1598529"/>
            <a:ext cx="3886200" cy="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אַחַר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אֲדֹנָיו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עֵינֶיה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יוֹסֵף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כְבָה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וַיְמָאֵן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אֲדֹנָיו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אֲדֹנִי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יָדַע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וְכֹל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נָתַן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יָדִי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  <a:sym typeface="Calibri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  <a:sym typeface="Calibri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יוֹסֵף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  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אֵלֶיה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אֶצְלָה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לִהְיוֹת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הַיּוֹם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יְתָה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לַעֲשׂוֹת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מְלַאכְתּו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מֵאַנְש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ֵׁ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80" name="Google Shape;180;p52"/>
          <p:cNvSpPr txBox="1"/>
          <p:nvPr/>
        </p:nvSpPr>
        <p:spPr>
          <a:xfrm>
            <a:off x="2434881" y="206572"/>
            <a:ext cx="77883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6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Низкая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клевета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53"/>
          <p:cNvSpPr txBox="1"/>
          <p:nvPr/>
        </p:nvSpPr>
        <p:spPr>
          <a:xfrm>
            <a:off x="2434874" y="0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схватила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платье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Ложись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!»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оставил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платье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руке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бежал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вышел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наружу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увидела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оставил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платье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руке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выбежал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наружу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призвала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домашних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Смотрите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привел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мужа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еврея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посмеяться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закричала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голосом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громким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услышал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возвысила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голос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закричала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оставил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платье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бежал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вышел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наружу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положила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платье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прихода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господина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7" name="Google Shape;187;p53"/>
          <p:cNvSpPr txBox="1"/>
          <p:nvPr/>
        </p:nvSpPr>
        <p:spPr>
          <a:xfrm>
            <a:off x="7839217" y="0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תְפ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ֵׂ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בִגְדו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לֵאמֹר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כְבָה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עֲזֹב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גְדו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יָדָה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נׇס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צֵא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הַחוּצָה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רְאוֹתָה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עָזַב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גְדו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יָדָה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נׇס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הַחוּצָה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קְרָא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לְאַנְש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ֵׁ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בֵיתָה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לֵאמֹר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רְאו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הֵבִיא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עִבְרִי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לְצַחֶק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אֵלַי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וָאֶקְרָא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  <a:sym typeface="Calibri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  <a:sym typeface="Calibri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  <a:sym typeface="Calibri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  <a:sym typeface="Calibri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  <a:sym typeface="Calibri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  <a:sym typeface="Calibri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ׇׁ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הֲרִימֹתִי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קוֹלִי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וָאֶקְרָא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עֲזֹב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גְדו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אֶצְלִי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נׇס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צֵא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הַחוּצָה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53"/>
          <p:cNvSpPr txBox="1"/>
          <p:nvPr/>
        </p:nvSpPr>
        <p:spPr>
          <a:xfrm>
            <a:off x="2434874" y="463462"/>
            <a:ext cx="493776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речам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подобное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раб-еврей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привел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посмеяться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возвысила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голос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закричала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оставил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платье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выбежал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наружу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услышал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господин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речи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подобное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содеял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!»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воспылал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гнев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взял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господин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темницу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место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заключенные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царя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заключены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темнице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7" name="Google Shape;187;p53"/>
          <p:cNvSpPr txBox="1"/>
          <p:nvPr/>
        </p:nvSpPr>
        <p:spPr>
          <a:xfrm>
            <a:off x="7839217" y="463462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מֹע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אֲדֹנָיו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לֵאמֹר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עַבְד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אַפּו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אֲדֹנֵי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יוֹסֵף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נֵהו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מְקוֹם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אֲסִירֵי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אֲסוּרִים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בֵית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59217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54"/>
          <p:cNvSpPr txBox="1"/>
          <p:nvPr/>
        </p:nvSpPr>
        <p:spPr>
          <a:xfrm>
            <a:off x="2434874" y="334384"/>
            <a:ext cx="4937760" cy="6620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indent="0">
              <a:buSzPts val="16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 40:1-8 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событий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согрешили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виночерпий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правителя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Египта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пекарь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господином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правителем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Египта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разгневался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фараон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двух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царедворцев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старшего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виночерпиями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старшего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пекарями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стражу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старшего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бойниками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темницу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место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заключен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Йосеф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поставил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старший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бойниками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служил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стражей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приснился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каждому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одну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каждому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толку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виночерпию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пекарю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правителя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Египта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заключены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темнице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" name="Google Shape;194;p54"/>
          <p:cNvSpPr txBox="1"/>
          <p:nvPr/>
        </p:nvSpPr>
        <p:spPr>
          <a:xfrm>
            <a:off x="7838388" y="610516"/>
            <a:ext cx="3887858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אַחַר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חָטְאו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קֵה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מִצְרַיִם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וְהָאֹפֶה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לַאֲדֹנֵיהֶם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מִצְרָיִם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קְצֹף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רְעֹה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סָרִיסָיו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הָאוֹפִים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מְקוֹם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יוֹסֵף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אָסוּר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פְקֹד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יוֹסֵף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הְיו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יָמִים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חַלְמו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חֲלוֹם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חֲלֹמו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לַיְלָה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פִתְרוֹן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חֲלֹמו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וְהָאֹפֶה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מִצְרַיִם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אֲסוּרִים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בֵית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95" name="Google Shape;195;p54"/>
          <p:cNvSpPr txBox="1"/>
          <p:nvPr/>
        </p:nvSpPr>
        <p:spPr>
          <a:xfrm>
            <a:off x="2434884" y="0"/>
            <a:ext cx="77883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6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Психологическая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поддержка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55"/>
          <p:cNvSpPr txBox="1"/>
          <p:nvPr/>
        </p:nvSpPr>
        <p:spPr>
          <a:xfrm>
            <a:off x="2434884" y="419438"/>
            <a:ext cx="493776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Йосеф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утром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помрачнели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спросил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царедворцев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Паро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стражей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господина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мрачны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сегодня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?»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приснился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толкователя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Йосеф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истолкования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Расскажите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2" name="Google Shape;202;p55"/>
          <p:cNvSpPr txBox="1"/>
          <p:nvPr/>
        </p:nvSpPr>
        <p:spPr>
          <a:xfrm>
            <a:off x="7838393" y="419438"/>
            <a:ext cx="3887858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אֲלֵיהֶם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יוֹסֵף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רְא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זֹעֲפִים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סְרִיסֵי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פַרְעֹה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בְמִש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אֲדֹנָיו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לֵאמֹר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מַדּוּע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נֵיכֶם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רָעִים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הַיּוֹם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חֲלוֹם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חָלַמְנו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וּפֹתֵר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אֲלֵהֶם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יוֹסֵף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הֲלוֹא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לֵאלֹהִים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תְרֹנִים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סַפ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56"/>
          <p:cNvSpPr txBox="1"/>
          <p:nvPr/>
        </p:nvSpPr>
        <p:spPr>
          <a:xfrm>
            <a:off x="2151420" y="915823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Фараону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приснился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толкователи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волхвов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истолковать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виночерпий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фараону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успешно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истолковал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приснились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пекарю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тюрьме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фараон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озадачивающая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деталь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деталь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выверенны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подробности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виночерпия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пекаря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истолковал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0" name="Google Shape;210;p56"/>
          <p:cNvSpPr txBox="1"/>
          <p:nvPr/>
        </p:nvSpPr>
        <p:spPr>
          <a:xfrm>
            <a:off x="7583190" y="915823"/>
            <a:ext cx="41148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חלום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והוצרך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לפותרים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וישלח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ויקרא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חרטומי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חלומו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לפרעה"1,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המשקים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לפרעה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החלומות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שחלמו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האופים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בהיותם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האסורים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כמסופר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בפרטיות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וישב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לקרוא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ובסיפור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תמוה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הדורש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יתעכב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מספרת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הדיוק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אריכות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פרטי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החלומות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המשקים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האופים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ופתרונם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11" name="Google Shape;211;p56"/>
          <p:cNvSpPr/>
          <p:nvPr/>
        </p:nvSpPr>
        <p:spPr>
          <a:xfrm rot="10800000" flipH="1">
            <a:off x="2151422" y="329119"/>
            <a:ext cx="1078004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56"/>
          <p:cNvSpPr txBox="1">
            <a:spLocks noGrp="1"/>
          </p:cNvSpPr>
          <p:nvPr>
            <p:ph type="title"/>
          </p:nvPr>
        </p:nvSpPr>
        <p:spPr>
          <a:xfrm>
            <a:off x="2151422" y="2257"/>
            <a:ext cx="46494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56"/>
          <p:cNvSpPr txBox="1"/>
          <p:nvPr/>
        </p:nvSpPr>
        <p:spPr>
          <a:xfrm>
            <a:off x="2151420" y="508674"/>
            <a:ext cx="74766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6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Зачем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столько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деталей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57"/>
          <p:cNvSpPr txBox="1"/>
          <p:nvPr/>
        </p:nvSpPr>
        <p:spPr>
          <a:xfrm>
            <a:off x="2151420" y="340459"/>
            <a:ext cx="4937760" cy="5437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Достаточно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успешно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истолковал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истолковать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фараона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наместником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спустился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последовательного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повествования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тюрьме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узнали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находясь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мрачном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подробности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фараона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истолковал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221" name="Google Shape;221;p57"/>
          <p:cNvSpPr txBox="1"/>
          <p:nvPr/>
        </p:nvSpPr>
        <p:spPr>
          <a:xfrm>
            <a:off x="7583190" y="342252"/>
            <a:ext cx="41148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חלומות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שבגלל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נתבקש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לפתור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חלומו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וכתוצאה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נתמנה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ובעקבות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יעקב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למצרים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סיפור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מסודר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הסיפור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האסורים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כשנמצא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האסורים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בסיפור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פרטי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חלומותיהם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פתרונם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4"/>
          <p:cNvSpPr txBox="1"/>
          <p:nvPr/>
        </p:nvSpPr>
        <p:spPr>
          <a:xfrm>
            <a:off x="418916" y="403999"/>
            <a:ext cx="6570608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	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Почему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Йосеф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пытался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?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29" name="Google Shape;229;p24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30" name="Google Shape;230;p24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24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ВАЙЕШЕВ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7ECAEDB9-AFCD-5640-9DE7-3A48AAE15F80}"/>
              </a:ext>
            </a:extLst>
          </p:cNvPr>
          <p:cNvGrpSpPr/>
          <p:nvPr/>
        </p:nvGrpSpPr>
        <p:grpSpPr>
          <a:xfrm>
            <a:off x="8104341" y="3281819"/>
            <a:ext cx="4655950" cy="4030787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14D939FB-05EF-DA48-9355-83A5533EE363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D8244EAC-289A-7948-A134-9728FFBC1456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6CCBEBA0-3CBD-0848-9D9A-90196908E137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6B40C7CE-77FD-5B41-BF4D-F7759F4ED090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773B9E39-9DCE-0843-B376-B6830A6D1A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562F251E-3ADA-0E42-BC0D-0205C5944437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A4A095C1-675C-1447-9384-4DB13B05698B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18E52E44-ABC4-8B4C-A024-3C9689E08DA2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ВАЙЕШЕВ</a:t>
                </a:r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58"/>
          <p:cNvSpPr txBox="1"/>
          <p:nvPr/>
        </p:nvSpPr>
        <p:spPr>
          <a:xfrm>
            <a:off x="2151425" y="862640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Толкование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виночерпия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хлебодара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случилось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тюрьме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украден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отцовского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темницу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Рассмотрим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обстоятельства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братья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египетское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благосклонность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хозяина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назначен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управляющим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тюрьму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сфабрикованным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обвинениям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ожидать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239" name="Google Shape;239;p58"/>
          <p:cNvSpPr txBox="1"/>
          <p:nvPr/>
        </p:nvSpPr>
        <p:spPr>
          <a:xfrm>
            <a:off x="7583192" y="862640"/>
            <a:ext cx="41148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המאורע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פתרון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החלומות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המשקים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האופים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בהיותו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האסורים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ש"גנוב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גונבתי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עשיתי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מאומה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שגרמו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שמכרוהו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למצרים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ובמצרים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פוטיפר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ש"הפקיד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הסוהר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בכפו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מטבע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מאוכזב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וממורמר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1800" b="0" i="0" u="none" strike="noStrike" cap="none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58"/>
          <p:cNvSpPr/>
          <p:nvPr/>
        </p:nvSpPr>
        <p:spPr>
          <a:xfrm rot="10800000" flipH="1">
            <a:off x="2151422" y="388292"/>
            <a:ext cx="1078004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58"/>
          <p:cNvSpPr txBox="1">
            <a:spLocks noGrp="1"/>
          </p:cNvSpPr>
          <p:nvPr>
            <p:ph type="title"/>
          </p:nvPr>
        </p:nvSpPr>
        <p:spPr>
          <a:xfrm>
            <a:off x="2151422" y="61430"/>
            <a:ext cx="46494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58"/>
          <p:cNvSpPr txBox="1"/>
          <p:nvPr/>
        </p:nvSpPr>
        <p:spPr>
          <a:xfrm>
            <a:off x="2151420" y="570984"/>
            <a:ext cx="74766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6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Резкий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молодой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человек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59"/>
          <p:cNvSpPr txBox="1"/>
          <p:nvPr/>
        </p:nvSpPr>
        <p:spPr>
          <a:xfrm>
            <a:off x="2181900" y="646768"/>
            <a:ext cx="493776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ожесточен и будет испытывать особую ненависть к приближённым фараона, потому что один из них —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Потифар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начальник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бойников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заключил его в тюрьму.</a:t>
            </a:r>
          </a:p>
          <a:p>
            <a:pPr lvl="0" algn="just">
              <a:lnSpc>
                <a:spcPct val="1220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виночерпия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пекаря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повернулся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мрачны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сегодня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опасности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нехватки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плохом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настроении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0" name="Google Shape;250;p59"/>
          <p:cNvSpPr txBox="1"/>
          <p:nvPr/>
        </p:nvSpPr>
        <p:spPr>
          <a:xfrm>
            <a:off x="7601100" y="646768"/>
            <a:ext cx="41148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"ברוגז על כל העולם"... ולחוש שנאה מיוחדת לשרי פרעה, שאחד מהם –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פוטיפר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שר הטבחים – הכניסו לבית הסוהר. </a:t>
            </a: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הסוהר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סריסי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המשקים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האופים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ש"הנם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זועפים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פניכם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"!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פיקוח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חסרון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ומשקה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במצב-רוח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59"/>
          <p:cNvSpPr txBox="1"/>
          <p:nvPr/>
        </p:nvSpPr>
        <p:spPr>
          <a:xfrm>
            <a:off x="2181900" y="20467"/>
            <a:ext cx="4937760" cy="6920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just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удивительного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экс-чиновники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тюрьме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выглядят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расстроенными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сегодня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мрачнее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вчера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вероятно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осознанием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тюрьме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вообще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оказались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тюрьме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вообще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друзья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злодея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тюрьму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озаботился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мрачны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сегодня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?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подумал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небольшой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59"/>
          <p:cNvSpPr txBox="1"/>
          <p:nvPr/>
        </p:nvSpPr>
        <p:spPr>
          <a:xfrm>
            <a:off x="7601100" y="694988"/>
            <a:ext cx="4114800" cy="626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שנמצא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הסוהר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זועפים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זועפים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מאתמול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שמתבונן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עדיין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נמצא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הסוהר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!...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ובכלל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אשמתו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נמצאים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הסוהר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הרשע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הסוהר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אכפת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פניכם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וספק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ספיקא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ביכולתו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בהיותו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עמהם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הסוהר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לעזור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59"/>
          <p:cNvSpPr txBox="1"/>
          <p:nvPr/>
        </p:nvSpPr>
        <p:spPr>
          <a:xfrm>
            <a:off x="2181900" y="243601"/>
            <a:ext cx="74766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6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Почему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Йосефа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это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волновало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sz="1800" dirty="0">
              <a:solidFill>
                <a:srgbClr val="1996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20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60"/>
          <p:cNvSpPr txBox="1"/>
          <p:nvPr/>
        </p:nvSpPr>
        <p:spPr>
          <a:xfrm>
            <a:off x="418913" y="378946"/>
            <a:ext cx="7572691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Г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	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Традиция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Авраама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помогать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ближним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59" name="Google Shape;259;p60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60" name="Google Shape;260;p60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60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ВАЙЕШЕВ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CC4CCA05-5207-6048-A6CD-C5246A5B605E}"/>
              </a:ext>
            </a:extLst>
          </p:cNvPr>
          <p:cNvGrpSpPr/>
          <p:nvPr/>
        </p:nvGrpSpPr>
        <p:grpSpPr>
          <a:xfrm>
            <a:off x="8104341" y="3281819"/>
            <a:ext cx="4655950" cy="4030787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DFCFC37B-35D7-7544-8A44-1AB01EA3432D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4FCFD1D8-1092-2A44-8873-390CEB69F007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790DDBA2-EC17-814F-980F-65DD57581A26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852E124F-9191-FB45-A86C-CA6A34256DE0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A8D1F532-B2E6-EB4E-B92B-2020FBC081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ABAC55C4-FBFD-A34B-9BD8-0977A33A4743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8AFB4427-DBB5-554C-B50E-593B14DB0B2A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F134AE07-45DF-2E47-A330-DAB578E4DACC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ВАЙЕШЕВ</a:t>
                </a:r>
              </a:p>
            </p:txBody>
          </p:sp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61"/>
          <p:cNvSpPr txBox="1"/>
          <p:nvPr/>
        </p:nvSpPr>
        <p:spPr>
          <a:xfrm>
            <a:off x="2151420" y="520627"/>
            <a:ext cx="493776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сыновьям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вершить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справедливость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правосудие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обязательным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дарования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опечалено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радоваться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сотворено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воспринимал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сигнал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тотчас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9" name="Google Shape;269;p61"/>
          <p:cNvSpPr txBox="1"/>
          <p:nvPr/>
        </p:nvSpPr>
        <p:spPr>
          <a:xfrm>
            <a:off x="7583190" y="520627"/>
            <a:ext cx="41148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וההסברה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מזרעו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ומשפט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מחויב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''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בשמחה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תמורת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בשמחה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עובדת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שזוהי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הוכחה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השייך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השתדל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לנסות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לעזור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70" name="Google Shape;270;p61"/>
          <p:cNvSpPr/>
          <p:nvPr/>
        </p:nvSpPr>
        <p:spPr>
          <a:xfrm rot="10800000" flipH="1">
            <a:off x="2151422" y="329119"/>
            <a:ext cx="1078004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61"/>
          <p:cNvSpPr txBox="1">
            <a:spLocks noGrp="1"/>
          </p:cNvSpPr>
          <p:nvPr>
            <p:ph type="title"/>
          </p:nvPr>
        </p:nvSpPr>
        <p:spPr>
          <a:xfrm>
            <a:off x="2151422" y="2257"/>
            <a:ext cx="46494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80;p62">
            <a:extLst>
              <a:ext uri="{FF2B5EF4-FFF2-40B4-BE49-F238E27FC236}">
                <a16:creationId xmlns:a16="http://schemas.microsoft.com/office/drawing/2014/main" id="{6EAC1054-AFE5-CB4B-B9A1-5265ED0E3675}"/>
              </a:ext>
            </a:extLst>
          </p:cNvPr>
          <p:cNvSpPr txBox="1"/>
          <p:nvPr/>
        </p:nvSpPr>
        <p:spPr>
          <a:xfrm>
            <a:off x="2163990" y="5006124"/>
            <a:ext cx="74766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6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Один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поступок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меняет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жизнь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целого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мира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6CE46748-0052-964C-AE2E-2B1DE3E708FA}"/>
              </a:ext>
            </a:extLst>
          </p:cNvPr>
          <p:cNvSpPr/>
          <p:nvPr/>
        </p:nvSpPr>
        <p:spPr>
          <a:xfrm>
            <a:off x="2050055" y="5302524"/>
            <a:ext cx="5127359" cy="85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 мы видим, как одно действие может оказать влияние на весь мир.</a:t>
            </a: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2FD56EDA-A48F-B74D-BF50-53DA788BDA3C}"/>
              </a:ext>
            </a:extLst>
          </p:cNvPr>
          <p:cNvSpPr/>
          <p:nvPr/>
        </p:nvSpPr>
        <p:spPr>
          <a:xfrm>
            <a:off x="7490564" y="5309110"/>
            <a:ext cx="4309330" cy="853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כאן רואים איך שבכוחה של פעולה אחת להשפיע על כל העולם: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873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62"/>
          <p:cNvSpPr txBox="1"/>
          <p:nvPr/>
        </p:nvSpPr>
        <p:spPr>
          <a:xfrm>
            <a:off x="2181900" y="-112734"/>
            <a:ext cx="4937760" cy="710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спросить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экс-чиновников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фараона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мрачны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сегодня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?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последующим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событиям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кульминацией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истолкование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фараона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наместником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наместником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принесло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пользу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фраза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озвученная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просившему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?»)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наместником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фараона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недельной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приобрести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хлеб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9" name="Google Shape;279;p62"/>
          <p:cNvSpPr txBox="1"/>
          <p:nvPr/>
        </p:nvSpPr>
        <p:spPr>
          <a:xfrm>
            <a:off x="7601100" y="-112734"/>
            <a:ext cx="41148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כתוצאה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מפעולתו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לשאול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סריסי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פניכם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נתגלגל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המאורעות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חלומו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ובגלל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נתמנה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העיקר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נתמנה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עבורו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פתגם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החסידים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שביקש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ברכתו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פרנסה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בשביל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 ... –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מרעב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כמסופר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הפרשה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רעב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הארצות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. 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מצרימה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63"/>
          <p:cNvSpPr txBox="1"/>
          <p:nvPr/>
        </p:nvSpPr>
        <p:spPr>
          <a:xfrm>
            <a:off x="443966" y="416525"/>
            <a:ext cx="6821129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Д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</a:t>
            </a: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эту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Хануку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мы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все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Йосеф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88" name="Google Shape;288;p63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89" name="Google Shape;289;p63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63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ВАЙЕШЕВ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A11B4C5A-FB6B-F747-9286-45A4D38ADEF8}"/>
              </a:ext>
            </a:extLst>
          </p:cNvPr>
          <p:cNvGrpSpPr/>
          <p:nvPr/>
        </p:nvGrpSpPr>
        <p:grpSpPr>
          <a:xfrm>
            <a:off x="8104341" y="3281819"/>
            <a:ext cx="4655950" cy="4030787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A6B504C9-FA10-4C4F-8F2F-97793A9ED1CF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65C9A40F-BD2A-8143-B3D5-A39EEC880C5A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BF580657-0AC5-B748-BEE8-5721466AFF0E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34520506-6371-B34C-8B55-09DDBD89D929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21192090-0817-AC47-BE8F-F5F08EEA09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D44B574D-F9D4-3046-AD77-13DE61DA95C6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CB123FB1-9AD6-B24B-906A-6D274FE02DB9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0AF97630-48CB-8440-9BB0-A86F28AB34D1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ВАЙЕШЕВ</a:t>
                </a:r>
              </a:p>
            </p:txBody>
          </p:sp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64"/>
          <p:cNvSpPr txBox="1"/>
          <p:nvPr/>
        </p:nvSpPr>
        <p:spPr>
          <a:xfrm>
            <a:off x="2212375" y="520011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Практический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требуется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закрыть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пойти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повлиять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возложил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зажег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ханукальные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возразить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понимаю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возлагать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пытаться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повлиять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даёт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заботило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грустным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пытался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Синай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298" name="Google Shape;298;p64"/>
          <p:cNvSpPr txBox="1"/>
          <p:nvPr/>
        </p:nvSpPr>
        <p:spPr>
          <a:xfrm>
            <a:off x="7613667" y="524489"/>
            <a:ext cx="41148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כשתובעים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לסגור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ולצאת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ולפעול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להניח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תפילין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להדליק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חנוכה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לטעון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בשלמא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להניח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תפילין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ה"מצוה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ללכת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ולחפש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ולנסות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הספק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אכפת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מישהו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זועפות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השתדל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לנסות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לעזור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רגש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ובוודאי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ה"רעש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וקולות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וברקים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שבמתן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99" name="Google Shape;299;p64"/>
          <p:cNvSpPr/>
          <p:nvPr/>
        </p:nvSpPr>
        <p:spPr>
          <a:xfrm rot="10800000" flipH="1">
            <a:off x="2212382" y="378611"/>
            <a:ext cx="1078004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64"/>
          <p:cNvSpPr txBox="1">
            <a:spLocks noGrp="1"/>
          </p:cNvSpPr>
          <p:nvPr>
            <p:ph type="title"/>
          </p:nvPr>
        </p:nvSpPr>
        <p:spPr>
          <a:xfrm>
            <a:off x="2212382" y="51749"/>
            <a:ext cx="46494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65"/>
          <p:cNvSpPr txBox="1"/>
          <p:nvPr/>
        </p:nvSpPr>
        <p:spPr>
          <a:xfrm>
            <a:off x="2212380" y="294546"/>
            <a:ext cx="4937760" cy="6226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 более это касается нашего случая, когда мы имеем дело с заповедью - и особенно с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ханукальными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свечами, связанными со светом, - мы, безусловно, должны работать над этим.</a:t>
            </a: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непременно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повлияют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проблем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наступают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пошлю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хлеба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слышать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удостоимся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Машиаха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вскоре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65"/>
          <p:cNvSpPr txBox="1"/>
          <p:nvPr/>
        </p:nvSpPr>
        <p:spPr>
          <a:xfrm>
            <a:off x="7613670" y="294546"/>
            <a:ext cx="41148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 אחת כמה וכמה בנדון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דידן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שמדובר אודות ענין של מצוה, ועל אחת כמה וכמה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של הדלקת נר חנוכה שפועלת אור – הרי בוודאי שצריך להשתדל בזה. </a:t>
            </a: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תשפיע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פעולה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לשלול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רעב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כפשוטו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לרעב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ברוחניות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כמ"ש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והשלחתי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רעב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רעב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ללחם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לשמוע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שנזכה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בקרוב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SemiBold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28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</a:pPr>
            <a:r>
              <a:rPr lang="ru-RU" sz="1800" dirty="0">
                <a:solidFill>
                  <a:schemeClr val="lt1"/>
                </a:solidFill>
              </a:rPr>
              <a:t>МИКЕЦ</a:t>
            </a:r>
          </a:p>
        </p:txBody>
      </p:sp>
    </p:spTree>
    <p:extLst>
      <p:ext uri="{BB962C8B-B14F-4D97-AF65-F5344CB8AC3E}">
        <p14:creationId xmlns:p14="http://schemas.microsoft.com/office/powerpoint/2010/main" val="66158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1723</TotalTime>
  <Words>3687</Words>
  <Application>Microsoft Macintosh PowerPoint</Application>
  <PresentationFormat>מסך רחב</PresentationFormat>
  <Paragraphs>178</Paragraphs>
  <Slides>28</Slides>
  <Notes>27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28</vt:i4>
      </vt:variant>
    </vt:vector>
  </HeadingPairs>
  <TitlesOfParts>
    <vt:vector size="37" baseType="lpstr">
      <vt:lpstr>Assistant</vt:lpstr>
      <vt:lpstr>Segoe UI Black</vt:lpstr>
      <vt:lpstr>Lora</vt:lpstr>
      <vt:lpstr>Calibri</vt:lpstr>
      <vt:lpstr>Arial Black</vt:lpstr>
      <vt:lpstr>Arial</vt:lpstr>
      <vt:lpstr>CeraGR-Medium</vt:lpstr>
      <vt:lpstr>Lora SemiBold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Chabad Eugene</dc:creator>
  <cp:lastModifiedBy>חנה וולף</cp:lastModifiedBy>
  <cp:revision>19</cp:revision>
  <cp:lastPrinted>2024-12-10T18:26:38Z</cp:lastPrinted>
  <dcterms:created xsi:type="dcterms:W3CDTF">2021-05-12T22:42:43Z</dcterms:created>
  <dcterms:modified xsi:type="dcterms:W3CDTF">2024-12-10T18:30:03Z</dcterms:modified>
</cp:coreProperties>
</file>