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446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447" r:id="rId32"/>
    <p:sldId id="445" r:id="rId33"/>
  </p:sldIdLst>
  <p:sldSz cx="12192000" cy="6858000"/>
  <p:notesSz cx="6858000" cy="9144000"/>
  <p:embeddedFontLst>
    <p:embeddedFont>
      <p:font typeface="Lora" pitchFamily="2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ivZBeipC8TbskHUMaD5LrTNIgE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47"/>
    <p:restoredTop sz="94624"/>
  </p:normalViewPr>
  <p:slideViewPr>
    <p:cSldViewPr snapToGrid="0">
      <p:cViewPr varScale="1">
        <p:scale>
          <a:sx n="102" d="100"/>
          <a:sy n="102" d="100"/>
        </p:scale>
        <p:origin x="216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" name="Google Shape;109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" name="Google Shape;13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7" name="Google Shape;147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8" name="Google Shape;168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8" name="Google Shape;178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6" name="Google Shape;206;p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7" name="Google Shape;227;p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8" name="Google Shape;238;p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8" name="Google Shape;248;p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9" name="Google Shape;259;p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7" name="Google Shape;267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p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p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86583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9" name="Google Shape;299;p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8" name="Google Shape;308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9" name="Google Shape;309;p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8" name="Google Shape;318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9" name="Google Shape;319;p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6" name="Google Shape;326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6" name="Google Shape;336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7" name="Google Shape;337;p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7" name="Google Shape;347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6" name="Google Shape;356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7" name="Google Shape;357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5" name="Google Shape;365;p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5" name="Google Shape;365;p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0074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405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" name="Google Shape;90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1" name="Google Shape;91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ВАИШЛАХ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p1"/>
          <p:cNvSpPr txBox="1"/>
          <p:nvPr/>
        </p:nvSpPr>
        <p:spPr>
          <a:xfrm>
            <a:off x="11631568" y="18223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465060" y="3961741"/>
            <a:ext cx="4758600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buSzPts val="2700"/>
              <a:buFont typeface="Arial"/>
              <a:buNone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Главное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решение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512897" y="5073996"/>
            <a:ext cx="3828600" cy="1088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indent="0" algn="just">
              <a:buSzPts val="1400"/>
              <a:buFont typeface="Arial"/>
              <a:buNone/>
            </a:pPr>
            <a:r>
              <a:rPr lang="en-US" dirty="0" err="1">
                <a:solidFill>
                  <a:schemeClr val="dk1"/>
                </a:solidFill>
              </a:rPr>
              <a:t>Какое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качество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может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помочь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нам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стать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ближе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к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Б-гу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достичь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глубокого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понимания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Торы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улучшить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наши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личные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рабочие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отношения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внести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позитивный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вклад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каждый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аспект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жизни</a:t>
            </a:r>
            <a:r>
              <a:rPr lang="en-US" dirty="0">
                <a:solidFill>
                  <a:schemeClr val="dk1"/>
                </a:solidFill>
              </a:rPr>
              <a:t>?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2145" y="424404"/>
            <a:ext cx="5579998" cy="32536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A4A7C8C6-AAF6-2E42-A756-06ADA791F60E}"/>
              </a:ext>
            </a:extLst>
          </p:cNvPr>
          <p:cNvGrpSpPr/>
          <p:nvPr/>
        </p:nvGrpSpPr>
        <p:grpSpPr>
          <a:xfrm>
            <a:off x="6319381" y="1578279"/>
            <a:ext cx="6440910" cy="5734327"/>
            <a:chOff x="6723019" y="2352675"/>
            <a:chExt cx="5999696" cy="4913200"/>
          </a:xfrm>
        </p:grpSpPr>
        <p:grpSp>
          <p:nvGrpSpPr>
            <p:cNvPr id="11" name="קבוצה 10">
              <a:extLst>
                <a:ext uri="{FF2B5EF4-FFF2-40B4-BE49-F238E27FC236}">
                  <a16:creationId xmlns:a16="http://schemas.microsoft.com/office/drawing/2014/main" id="{02791454-F331-5E43-98E7-0750EF890FC0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F6FFC733-BA5A-7C4D-98B4-130F7D27C551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6" name="קבוצה 15">
                <a:extLst>
                  <a:ext uri="{FF2B5EF4-FFF2-40B4-BE49-F238E27FC236}">
                    <a16:creationId xmlns:a16="http://schemas.microsoft.com/office/drawing/2014/main" id="{4DE5EDAF-8327-7E48-9F49-5670A78AB4AF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052F9636-A8DF-CB44-9BC7-5908B511CA8B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8" name="תמונה 1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E7D4B455-583D-024F-B617-6D615929CE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Google Shape;90;p1">
              <a:extLst>
                <a:ext uri="{FF2B5EF4-FFF2-40B4-BE49-F238E27FC236}">
                  <a16:creationId xmlns:a16="http://schemas.microsoft.com/office/drawing/2014/main" id="{E8102E75-2B1F-2C4D-845A-F17A9A43CC8E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3" name="Google Shape;91;p1">
                <a:extLst>
                  <a:ext uri="{FF2B5EF4-FFF2-40B4-BE49-F238E27FC236}">
                    <a16:creationId xmlns:a16="http://schemas.microsoft.com/office/drawing/2014/main" id="{7F67F636-1D2B-CC4D-BE1A-23BD2E199EF5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92;p1">
                <a:extLst>
                  <a:ext uri="{FF2B5EF4-FFF2-40B4-BE49-F238E27FC236}">
                    <a16:creationId xmlns:a16="http://schemas.microsoft.com/office/drawing/2014/main" id="{1AEC444E-54D5-EC43-9BD8-B0AEDB301350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ВАИШЛАХ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744590" y="1400404"/>
            <a:ext cx="5448300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lnSpc>
                <a:spcPct val="80000"/>
              </a:lnSpc>
              <a:buSzPts val="3200"/>
              <a:buFont typeface="Arial"/>
              <a:buNone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Маленький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Яаков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4" name="Google Shape;104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5" name="Google Shape;105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ВАИШЛАХ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0506880D-530D-D248-8AB6-BA57366F26CB}"/>
              </a:ext>
            </a:extLst>
          </p:cNvPr>
          <p:cNvGrpSpPr/>
          <p:nvPr/>
        </p:nvGrpSpPr>
        <p:grpSpPr>
          <a:xfrm>
            <a:off x="7615825" y="3068877"/>
            <a:ext cx="5144465" cy="4243729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53C310DC-925B-0A46-8AE2-CF54467D9EB1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A46C0963-EE99-D642-85F9-7B739447D366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54D2772B-B3BA-3F4B-B3C2-C742DC8DC585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C1C5F81C-20C4-9B42-8BA2-56964D5502E3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E30E5E4A-F0C8-9847-AD13-E36A9586F3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5B345B5C-83C5-2D48-9F95-E93B6C9E6A5F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6820C804-DA33-E64F-AEDA-F41DBE8A11F8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CE7AF7F4-2AB3-014B-998D-574D776E3767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ВАИШЛАХ</a:t>
                </a: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48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47"/>
          <p:cNvSpPr txBox="1"/>
          <p:nvPr/>
        </p:nvSpPr>
        <p:spPr>
          <a:xfrm>
            <a:off x="2434884" y="1029904"/>
            <a:ext cx="4937760" cy="535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>
              <a:buSzPts val="16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Берешит</a:t>
            </a:r>
            <a:r>
              <a:rPr lang="en-US" sz="1800" dirty="0">
                <a:solidFill>
                  <a:srgbClr val="19969B"/>
                </a:solidFill>
              </a:rPr>
              <a:t>, 32:10-12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dirty="0"/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Ицхака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вернись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родину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сделаю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добро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милостей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истины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сотворил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рабу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посохом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перешел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Иордан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Избавь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руки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брата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руки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Эсава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боюсь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перебил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детьми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3" name="Google Shape;113;p47"/>
          <p:cNvGrpSpPr/>
          <p:nvPr/>
        </p:nvGrpSpPr>
        <p:grpSpPr>
          <a:xfrm>
            <a:off x="2434882" y="293968"/>
            <a:ext cx="4877100" cy="476933"/>
            <a:chOff x="2423055" y="1467204"/>
            <a:chExt cx="4877100" cy="476933"/>
          </a:xfrm>
        </p:grpSpPr>
        <p:sp>
          <p:nvSpPr>
            <p:cNvPr id="114" name="Google Shape;114;p47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47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1</a:t>
              </a:r>
            </a:p>
          </p:txBody>
        </p:sp>
      </p:grpSp>
      <p:sp>
        <p:nvSpPr>
          <p:cNvPr id="116" name="Google Shape;116;p47"/>
          <p:cNvSpPr txBox="1"/>
          <p:nvPr/>
        </p:nvSpPr>
        <p:spPr>
          <a:xfrm>
            <a:off x="7839222" y="1642411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יַעֲקֹב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אֱלֹקֵי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אָבִי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וֵאלֹקֵי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אָבִי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יִצְחָק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הָאֹמֵר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אֵלַי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שׁוּב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לְאַרְצְך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וּלְמוֹלַדְת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וְאֵיטִיבָה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קָטֹנְת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הַחֲסָדִים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וּמִכ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הָאֱמֶת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עַבְד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ָ!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בְמַקְלִי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עָבַרְת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רְד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וְעַת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הָיִיתִי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מַחֲנוֹת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ילֵנִי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אָחִי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יָרֵא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אָנֹכִי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יָבוֹא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וְהִכ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48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8"/>
          <p:cNvSpPr txBox="1"/>
          <p:nvPr/>
        </p:nvSpPr>
        <p:spPr>
          <a:xfrm>
            <a:off x="2434884" y="1532923"/>
            <a:ext cx="4937760" cy="2677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dirty="0" err="1">
                <a:solidFill>
                  <a:srgbClr val="19969B"/>
                </a:solidFill>
              </a:rPr>
              <a:t>Раши</a:t>
            </a:r>
            <a:endParaRPr dirty="0"/>
          </a:p>
          <a:p>
            <a:pPr marL="12700" marR="5080" algn="just">
              <a:lnSpc>
                <a:spcPct val="121500"/>
              </a:lnSpc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заслуги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уменьшились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милостей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истины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боюсь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обещания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запятнать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грехом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грехи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буду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отдан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руки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Эсава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Шабат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32а).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Google Shape;123;p48"/>
          <p:cNvSpPr txBox="1"/>
          <p:nvPr/>
        </p:nvSpPr>
        <p:spPr>
          <a:xfrm>
            <a:off x="7839222" y="1857331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קָטֹנְת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מִכ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ֹּ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הַחֲסָדִים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נִתְמַעֲטו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זְכֻיּוֹתַי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יְדֵי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הַחֲסָדִים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וְהָאֱמֶת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לְכָך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יָרֵא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הִבְטַחְת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נִתְקַלְקַלְת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בְחֵטְא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וְיִגְרֹם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לְהִמ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סֵר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ל"ב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):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2"/>
          <p:cNvSpPr txBox="1"/>
          <p:nvPr/>
        </p:nvSpPr>
        <p:spPr>
          <a:xfrm>
            <a:off x="556702" y="598738"/>
            <a:ext cx="6708394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lnSpc>
                <a:spcPct val="80000"/>
              </a:lnSpc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Принадлежит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ли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мир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молодым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?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31" name="Google Shape;131;p1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32" name="Google Shape;132;p1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ВАИШЛАХ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67CB9099-DF4A-0E4B-877D-ECFBFB8238AA}"/>
              </a:ext>
            </a:extLst>
          </p:cNvPr>
          <p:cNvGrpSpPr/>
          <p:nvPr/>
        </p:nvGrpSpPr>
        <p:grpSpPr>
          <a:xfrm>
            <a:off x="7615825" y="3068877"/>
            <a:ext cx="5144465" cy="4243729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5563B510-F088-3A4E-8849-61B0D5BE90B3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D3801367-A5C5-374F-9740-F772D923F073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7A1EFF06-2FA8-5D40-BBFB-7B09A5091C7F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AE07568A-0939-8340-8453-20C5EEC553F9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AB2FA1E5-2C94-E84F-9240-9D9A0890A4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76D2CE21-F4AB-9746-9C54-86792DD41F6C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2458CF0E-DDD2-2E4B-B0A4-44745AA634D6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FBA337CD-A396-AF47-BB95-870EEBF7F849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ВАИШЛАХ</a:t>
                </a: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49"/>
          <p:cNvSpPr txBox="1"/>
          <p:nvPr/>
        </p:nvSpPr>
        <p:spPr>
          <a:xfrm>
            <a:off x="2434884" y="1479963"/>
            <a:ext cx="4937760" cy="4902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>
              <a:buSzPts val="1600"/>
            </a:pPr>
            <a:r>
              <a:rPr lang="en-US" sz="1800" dirty="0" err="1">
                <a:solidFill>
                  <a:srgbClr val="19969B"/>
                </a:solidFill>
              </a:rPr>
              <a:t>Бава-Кама</a:t>
            </a:r>
            <a:r>
              <a:rPr lang="en-US" sz="1800" dirty="0">
                <a:solidFill>
                  <a:srgbClr val="19969B"/>
                </a:solidFill>
              </a:rPr>
              <a:t>, 92б (</a:t>
            </a:r>
            <a:r>
              <a:rPr lang="en-US" sz="1800" dirty="0" err="1">
                <a:solidFill>
                  <a:srgbClr val="19969B"/>
                </a:solidFill>
              </a:rPr>
              <a:t>на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основе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издания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р.Штейнзальца</a:t>
            </a:r>
            <a:r>
              <a:rPr lang="en-US" sz="1800" dirty="0">
                <a:solidFill>
                  <a:srgbClr val="19969B"/>
                </a:solidFill>
              </a:rPr>
              <a:t>)</a:t>
            </a:r>
            <a:r>
              <a:rPr lang="en-US" sz="1800" dirty="0">
                <a:solidFill>
                  <a:srgbClr val="19969B"/>
                </a:solidFill>
                <a:sym typeface="Calibri"/>
              </a:rPr>
              <a:t> </a:t>
            </a:r>
            <a:endParaRPr sz="1800" dirty="0">
              <a:solidFill>
                <a:srgbClr val="19969B"/>
              </a:solidFill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Откуда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происходит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народная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поговорка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маленькими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считали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мужами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считают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детьми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”?»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подтверждение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Писании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Вначале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столпе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облачном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ночью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столпе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огненном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светить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”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Шмот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13:21).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охранял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0" name="Google Shape;140;p49"/>
          <p:cNvGrpSpPr/>
          <p:nvPr/>
        </p:nvGrpSpPr>
        <p:grpSpPr>
          <a:xfrm>
            <a:off x="2434882" y="824237"/>
            <a:ext cx="4877100" cy="476933"/>
            <a:chOff x="2423055" y="1467204"/>
            <a:chExt cx="4877100" cy="476933"/>
          </a:xfrm>
        </p:grpSpPr>
        <p:sp>
          <p:nvSpPr>
            <p:cNvPr id="141" name="Google Shape;141;p49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9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2</a:t>
              </a:r>
            </a:p>
          </p:txBody>
        </p:sp>
      </p:grpSp>
      <p:sp>
        <p:nvSpPr>
          <p:cNvPr id="143" name="Google Shape;143;p49"/>
          <p:cNvSpPr txBox="1"/>
          <p:nvPr/>
        </p:nvSpPr>
        <p:spPr>
          <a:xfrm>
            <a:off x="7839222" y="2019931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וְעוֹד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רָבָא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מָרִי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מִנְיַן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אוֹמְרִים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אֲנָש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הָיִינו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קְטַנ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הָיִינו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נֶחְש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לָאֲנָש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עַכְש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דוֹלִים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נֶחְש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לְתִינוֹקוֹת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רְאָיָה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נֶאֱמַר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הֹלֵך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לִפְנֵיהֶם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יוֹמָם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עַמּוּד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עָנָן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לַנְחֹתָם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וְלַיְלָה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עַמּוּד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לְהָאִיר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עַצְמו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הוֹלֵך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44" name="Google Shape;144;p49"/>
          <p:cNvSpPr txBox="1"/>
          <p:nvPr/>
        </p:nvSpPr>
        <p:spPr>
          <a:xfrm>
            <a:off x="2434881" y="350730"/>
            <a:ext cx="77883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600"/>
            </a:pPr>
            <a:r>
              <a:rPr lang="en-US" sz="1800" dirty="0" err="1">
                <a:solidFill>
                  <a:srgbClr val="19969B"/>
                </a:solidFill>
              </a:rPr>
              <a:t>Личное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сопровождение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или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представительское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50"/>
          <p:cNvSpPr txBox="1"/>
          <p:nvPr/>
        </p:nvSpPr>
        <p:spPr>
          <a:xfrm>
            <a:off x="2434875" y="3818937"/>
            <a:ext cx="4937760" cy="3048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>
              <a:buSzPts val="1600"/>
            </a:pPr>
            <a:r>
              <a:rPr lang="en-US" sz="1800" dirty="0" err="1">
                <a:solidFill>
                  <a:srgbClr val="19969B"/>
                </a:solidFill>
              </a:rPr>
              <a:t>Шмот</a:t>
            </a:r>
            <a:r>
              <a:rPr lang="en-US" sz="1800" dirty="0">
                <a:solidFill>
                  <a:srgbClr val="19969B"/>
                </a:solidFill>
              </a:rPr>
              <a:t>, 13:17, 21-22 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фараон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отпустил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столпе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облачном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ночью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столпе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огненном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светить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могли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идти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ночью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отступал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столп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облачный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столп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огненный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ночью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1" name="Google Shape;151;p50"/>
          <p:cNvGrpSpPr/>
          <p:nvPr/>
        </p:nvGrpSpPr>
        <p:grpSpPr>
          <a:xfrm>
            <a:off x="2434875" y="3190533"/>
            <a:ext cx="4877100" cy="476933"/>
            <a:chOff x="2423055" y="1467204"/>
            <a:chExt cx="4877100" cy="476933"/>
          </a:xfrm>
        </p:grpSpPr>
        <p:sp>
          <p:nvSpPr>
            <p:cNvPr id="152" name="Google Shape;152;p50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50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3</a:t>
              </a:r>
            </a:p>
          </p:txBody>
        </p:sp>
      </p:grpSp>
      <p:sp>
        <p:nvSpPr>
          <p:cNvPr id="154" name="Google Shape;154;p50"/>
          <p:cNvSpPr txBox="1"/>
          <p:nvPr/>
        </p:nvSpPr>
        <p:spPr>
          <a:xfrm>
            <a:off x="7839217" y="4093312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רְעֹה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…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הֹלֵך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לִפְנֵיהֶם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יוֹמָם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עַמּוּד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עָנָן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לַנְחֹתָם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וְלַיְלָה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עַמּוּד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לְהָאִיר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לָלֶכֶת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יוֹמָם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וָלָיְלָה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יָמִיש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עַמּוּד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הֶעָנָן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יוֹמָם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וְעַמּוּד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הָאֵש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לָיְלָה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לִפְנֵי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8" name="Google Shape;139;p49">
            <a:extLst>
              <a:ext uri="{FF2B5EF4-FFF2-40B4-BE49-F238E27FC236}">
                <a16:creationId xmlns:a16="http://schemas.microsoft.com/office/drawing/2014/main" id="{B86D6641-0727-044B-9705-343F67DA7EEE}"/>
              </a:ext>
            </a:extLst>
          </p:cNvPr>
          <p:cNvSpPr txBox="1"/>
          <p:nvPr/>
        </p:nvSpPr>
        <p:spPr>
          <a:xfrm>
            <a:off x="2434875" y="16678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прошло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ожидать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значимым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посылаю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ангела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хранить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”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Шмот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23:20).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Значит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ангел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43;p49">
            <a:extLst>
              <a:ext uri="{FF2B5EF4-FFF2-40B4-BE49-F238E27FC236}">
                <a16:creationId xmlns:a16="http://schemas.microsoft.com/office/drawing/2014/main" id="{AF3F8EE5-24DF-704C-AEFE-436B5B218160}"/>
              </a:ext>
            </a:extLst>
          </p:cNvPr>
          <p:cNvSpPr txBox="1"/>
          <p:nvPr/>
        </p:nvSpPr>
        <p:spPr>
          <a:xfrm>
            <a:off x="7839217" y="11035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וּלְבַסּוֹף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לְאַחַר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עָבַר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זְמַן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צְרִיכִים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לִהְיוֹת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חֲשׁוּבִים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יוֹתֵר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נֶאֱמַר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אָנֹכִי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לֵח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מַלְאָך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לְפָנֶיך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מָרְך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מַלְאָך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עַצְמו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51"/>
          <p:cNvSpPr txBox="1"/>
          <p:nvPr/>
        </p:nvSpPr>
        <p:spPr>
          <a:xfrm>
            <a:off x="2434884" y="1751582"/>
            <a:ext cx="4937760" cy="3386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>
              <a:buSzPts val="1600"/>
            </a:pPr>
            <a:r>
              <a:rPr lang="en-US" sz="1800" dirty="0" err="1">
                <a:solidFill>
                  <a:srgbClr val="19969B"/>
                </a:solidFill>
              </a:rPr>
              <a:t>Шмот</a:t>
            </a:r>
            <a:r>
              <a:rPr lang="en-US" sz="1800" dirty="0">
                <a:solidFill>
                  <a:srgbClr val="19969B"/>
                </a:solidFill>
              </a:rPr>
              <a:t>, 23:20-21</a:t>
            </a:r>
            <a:r>
              <a:rPr lang="en-US" sz="1800" dirty="0">
                <a:solidFill>
                  <a:srgbClr val="19969B"/>
                </a:solidFill>
                <a:sym typeface="Calibri"/>
              </a:rPr>
              <a:t> 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посылаю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ангела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хранить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место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приготовил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Берегись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слушай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голоса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восставай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простит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греха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вашего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1" name="Google Shape;161;p51"/>
          <p:cNvGrpSpPr/>
          <p:nvPr/>
        </p:nvGrpSpPr>
        <p:grpSpPr>
          <a:xfrm>
            <a:off x="2434882" y="1015646"/>
            <a:ext cx="4877100" cy="476933"/>
            <a:chOff x="2423055" y="1467204"/>
            <a:chExt cx="4877100" cy="476933"/>
          </a:xfrm>
        </p:grpSpPr>
        <p:sp>
          <p:nvSpPr>
            <p:cNvPr id="162" name="Google Shape;162;p51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51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4</a:t>
              </a:r>
            </a:p>
          </p:txBody>
        </p:sp>
      </p:grpSp>
      <p:sp>
        <p:nvSpPr>
          <p:cNvPr id="164" name="Google Shape;164;p51"/>
          <p:cNvSpPr txBox="1"/>
          <p:nvPr/>
        </p:nvSpPr>
        <p:spPr>
          <a:xfrm>
            <a:off x="7839222" y="2342052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אָנֹכִי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לֵח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מַלְאָך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לְפָנֶיך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מׇרְך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וְלַהֲבִיאֲך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הֲכִנֹתִי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קֹלו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ָּׂ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לְפִש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עֲכֶם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קִרְבּו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52"/>
          <p:cNvSpPr txBox="1"/>
          <p:nvPr/>
        </p:nvSpPr>
        <p:spPr>
          <a:xfrm>
            <a:off x="2389419" y="1326619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допускает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ситуации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взрослыми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Цемах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Цедек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полюбил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полюбил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поговорке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маленькими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считали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мужами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…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2" name="Google Shape;172;p52"/>
          <p:cNvSpPr txBox="1"/>
          <p:nvPr/>
        </p:nvSpPr>
        <p:spPr>
          <a:xfrm>
            <a:off x="7816489" y="1329161"/>
            <a:ext cx="38862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מהווה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שבמקרים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מיוחדים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זוטרי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תינוקות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]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].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ומבאר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הצמח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ואוהבהו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הטעם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גודל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אהבתו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ש"נער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בבחינת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הוינן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זוטרי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נחשבים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].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73" name="Google Shape;173;p52"/>
          <p:cNvSpPr/>
          <p:nvPr/>
        </p:nvSpPr>
        <p:spPr>
          <a:xfrm rot="10800000" flipH="1">
            <a:off x="2389416" y="618657"/>
            <a:ext cx="1078004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52"/>
          <p:cNvSpPr txBox="1">
            <a:spLocks noGrp="1"/>
          </p:cNvSpPr>
          <p:nvPr>
            <p:ph type="title"/>
          </p:nvPr>
        </p:nvSpPr>
        <p:spPr>
          <a:xfrm>
            <a:off x="2389416" y="291795"/>
            <a:ext cx="46494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2"/>
          <p:cNvSpPr txBox="1"/>
          <p:nvPr/>
        </p:nvSpPr>
        <p:spPr>
          <a:xfrm>
            <a:off x="2416204" y="901740"/>
            <a:ext cx="7476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600"/>
            </a:pPr>
            <a:r>
              <a:rPr lang="en-US" sz="1800" dirty="0" err="1">
                <a:solidFill>
                  <a:srgbClr val="19969B"/>
                </a:solidFill>
              </a:rPr>
              <a:t>Дети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получают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больше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любви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53"/>
          <p:cNvSpPr txBox="1"/>
          <p:nvPr/>
        </p:nvSpPr>
        <p:spPr>
          <a:xfrm>
            <a:off x="2434884" y="678381"/>
            <a:ext cx="4937760" cy="6202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>
              <a:buSzPts val="1600"/>
            </a:pPr>
            <a:r>
              <a:rPr lang="en-US" sz="1800" dirty="0" err="1">
                <a:solidFill>
                  <a:srgbClr val="19969B"/>
                </a:solidFill>
              </a:rPr>
              <a:t>Мидраш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раба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Бемидбар</a:t>
            </a:r>
            <a:r>
              <a:rPr lang="en-US" sz="1800" dirty="0">
                <a:solidFill>
                  <a:srgbClr val="19969B"/>
                </a:solidFill>
              </a:rPr>
              <a:t>, 12:1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Азарья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Йеуды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Симона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спросил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сравнить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царем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очень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любил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маленькой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разговаривал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людях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всякий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дворе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старше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пристало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дочери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разговаривать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людях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сделают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отдельный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шатер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захочу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поговорить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дочерью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сделаю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Египте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юны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полюбил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Египта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призвал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сына</a:t>
            </a:r>
            <a:endParaRPr sz="1800" b="0" i="0" u="none" strike="noStrike" cap="none" dirty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2" name="Google Shape;182;p53"/>
          <p:cNvGrpSpPr/>
          <p:nvPr/>
        </p:nvGrpSpPr>
        <p:grpSpPr>
          <a:xfrm>
            <a:off x="2434882" y="198019"/>
            <a:ext cx="4877100" cy="476933"/>
            <a:chOff x="2423055" y="1467204"/>
            <a:chExt cx="4877100" cy="476933"/>
          </a:xfrm>
        </p:grpSpPr>
        <p:sp>
          <p:nvSpPr>
            <p:cNvPr id="183" name="Google Shape;183;p53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53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5</a:t>
              </a:r>
            </a:p>
          </p:txBody>
        </p:sp>
      </p:grpSp>
      <p:sp>
        <p:nvSpPr>
          <p:cNvPr id="185" name="Google Shape;185;p53"/>
          <p:cNvSpPr txBox="1"/>
          <p:nvPr/>
        </p:nvSpPr>
        <p:spPr>
          <a:xfrm>
            <a:off x="7839222" y="954643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עֲזַרְיָה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וּם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סִימוֹן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דּוֹמֶה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אוֹהֲבָה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יוֹתֵר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זְמַן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קְטַנ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פַרְהֶסְיָא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רָאָה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אוֹתָה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חָצֵר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יוָן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הִגְד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בוֹדָה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אֶהְיֶה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פַרְהֶסְיָא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עֲשׂו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לְיוֹן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לִכְש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מְבַק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אֶהְיֶה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לְיוֹן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וְלִפְנִים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רָאָה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מִצְרַיִם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נְעָרִים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הושע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):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נַעַר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וָאֹהֲבֵהו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וּמִמ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צְרַיִם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קָרָאתִי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54"/>
          <p:cNvSpPr txBox="1"/>
          <p:nvPr/>
        </p:nvSpPr>
        <p:spPr>
          <a:xfrm>
            <a:off x="2452865" y="0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Моего»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Ошеа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11:1).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Увидев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взываешь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?»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Шмот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14:15).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Увидев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Синае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Лицом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лицу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Дварим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5:4).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получив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полноценным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народом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будем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слушать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Шмот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24:7).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пристало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детям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публично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сделают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Мишкан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Скинию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понадобится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буду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Скинии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Шатер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собрания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поговорить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Бемидбар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7:89).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92" name="Google Shape;192;p54"/>
          <p:cNvSpPr txBox="1"/>
          <p:nvPr/>
        </p:nvSpPr>
        <p:spPr>
          <a:xfrm>
            <a:off x="7848212" y="13622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לִבְנִי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רָאָה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אוֹתָם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):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צְעַק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אֵלָי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רָאָה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אוֹתָם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סִינַי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):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פָנִים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וְכֵיוָן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וְנַעֲשׂו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אֻמ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לֵמָה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):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נַעֲש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וְנִש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מָע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בְחָן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אֶהְיֶה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פַרְהֶסְיָא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עֲשׂו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וּכְש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צָרִיך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אֶהְיֶה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הֲדָא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דִכְתִיב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לָכֵן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]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במדבר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):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וּבְבֹא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אֹהֶל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מוֹעֵד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'".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4"/>
          <p:cNvSpPr txBox="1"/>
          <p:nvPr/>
        </p:nvSpPr>
        <p:spPr>
          <a:xfrm>
            <a:off x="542699" y="541785"/>
            <a:ext cx="6521979" cy="60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lnSpc>
                <a:spcPct val="80000"/>
              </a:lnSpc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Сила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смирения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00" name="Google Shape;200;p24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01" name="Google Shape;201;p24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24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ВАИШЛАХ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8B61506F-82EB-684C-95B6-A7E63E8275A5}"/>
              </a:ext>
            </a:extLst>
          </p:cNvPr>
          <p:cNvGrpSpPr/>
          <p:nvPr/>
        </p:nvGrpSpPr>
        <p:grpSpPr>
          <a:xfrm>
            <a:off x="7615825" y="3068877"/>
            <a:ext cx="5144465" cy="4243729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93C5FB90-3E15-1C4E-B58A-07B5227C377B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CDC7D38E-76E1-5D40-91AD-D199E02949E4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A6A11BCE-652D-2647-BE4D-D710A0D7057D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15722987-7EF4-A845-B9C9-3AEC35493714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22FA571B-9993-D141-9944-9AB5EC970D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81411101-AD4B-C34D-ADC5-902BF49FB830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E6B4F60A-C300-2640-9A38-DD095AE18906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A08F1170-AC58-9E45-83AD-D1A921A89F7E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ВАИШЛАХ</a:t>
                </a: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55"/>
          <p:cNvSpPr txBox="1"/>
          <p:nvPr/>
        </p:nvSpPr>
        <p:spPr>
          <a:xfrm>
            <a:off x="2364367" y="966975"/>
            <a:ext cx="493776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добавить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ясности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привносит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ясность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разъяснить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практический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извлечь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высокомерие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0" name="Google Shape;210;p55"/>
          <p:cNvSpPr txBox="1"/>
          <p:nvPr/>
        </p:nvSpPr>
        <p:spPr>
          <a:xfrm>
            <a:off x="7803963" y="963991"/>
            <a:ext cx="3886200" cy="5080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להוסיף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ולבאר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והשגה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החסידות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בהבנה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והשגה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והעיקר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לקונו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כדלקמן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גסות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הרוח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55"/>
          <p:cNvSpPr/>
          <p:nvPr/>
        </p:nvSpPr>
        <p:spPr>
          <a:xfrm rot="10800000" flipH="1">
            <a:off x="2364364" y="483620"/>
            <a:ext cx="1078004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55"/>
          <p:cNvSpPr txBox="1">
            <a:spLocks noGrp="1"/>
          </p:cNvSpPr>
          <p:nvPr>
            <p:ph type="title"/>
          </p:nvPr>
        </p:nvSpPr>
        <p:spPr>
          <a:xfrm>
            <a:off x="2364364" y="156758"/>
            <a:ext cx="46494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55"/>
          <p:cNvSpPr txBox="1"/>
          <p:nvPr/>
        </p:nvSpPr>
        <p:spPr>
          <a:xfrm>
            <a:off x="2364364" y="3904620"/>
            <a:ext cx="7476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600"/>
            </a:pPr>
            <a:r>
              <a:rPr lang="en-US" sz="1800" dirty="0" err="1">
                <a:solidFill>
                  <a:srgbClr val="19969B"/>
                </a:solidFill>
              </a:rPr>
              <a:t>Высокомерие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отталкивает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Б-га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56"/>
          <p:cNvSpPr txBox="1"/>
          <p:nvPr/>
        </p:nvSpPr>
        <p:spPr>
          <a:xfrm>
            <a:off x="2434884" y="1156041"/>
            <a:ext cx="4937760" cy="4625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>
              <a:buSzPts val="1600"/>
            </a:pPr>
            <a:r>
              <a:rPr lang="en-US" sz="1800" dirty="0" err="1">
                <a:solidFill>
                  <a:srgbClr val="19969B"/>
                </a:solidFill>
              </a:rPr>
              <a:t>Сота</a:t>
            </a:r>
            <a:r>
              <a:rPr lang="en-US" sz="1800" dirty="0">
                <a:solidFill>
                  <a:srgbClr val="19969B"/>
                </a:solidFill>
              </a:rPr>
              <a:t>, 5a</a:t>
            </a: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Хисда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Уква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):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Любой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высокомерие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Тайно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клевещущего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истреблю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имеющего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надменные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глаза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надменное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потерплю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ухаль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]'"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Псалмы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101:5).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ухаль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читай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ухаль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"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смогу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”».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0" name="Google Shape;220;p56"/>
          <p:cNvGrpSpPr/>
          <p:nvPr/>
        </p:nvGrpSpPr>
        <p:grpSpPr>
          <a:xfrm>
            <a:off x="2434882" y="500315"/>
            <a:ext cx="4877100" cy="476933"/>
            <a:chOff x="2423055" y="1467204"/>
            <a:chExt cx="4877100" cy="476933"/>
          </a:xfrm>
        </p:grpSpPr>
        <p:sp>
          <p:nvSpPr>
            <p:cNvPr id="221" name="Google Shape;221;p56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56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6</a:t>
              </a:r>
            </a:p>
          </p:txBody>
        </p:sp>
      </p:grpSp>
      <p:sp>
        <p:nvSpPr>
          <p:cNvPr id="223" name="Google Shape;223;p56"/>
          <p:cNvSpPr txBox="1"/>
          <p:nvPr/>
        </p:nvSpPr>
        <p:spPr>
          <a:xfrm>
            <a:off x="7839222" y="1419778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חִסְד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סּוּת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הָרוּח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וָהוּא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יְכוֹלִין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לָדוּר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יַחַד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מְלָש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בַס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רֵעֵהו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אַצְמִית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בַה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עֵינַיִם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וּרְחַב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לֵבָב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אוּכָל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עֵינַי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נֶאֶמְנֵי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ה-ו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אוּכָל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57"/>
          <p:cNvSpPr txBox="1"/>
          <p:nvPr/>
        </p:nvSpPr>
        <p:spPr>
          <a:xfrm>
            <a:off x="2426993" y="440380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высокомерия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вразрез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обители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существующем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дворце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отталкивают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касающихся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приумножение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уменьшению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негативных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увеличиваем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смирение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явственным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присутствие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подходящей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обителью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1" name="Google Shape;231;p57"/>
          <p:cNvSpPr txBox="1"/>
          <p:nvPr/>
        </p:nvSpPr>
        <p:spPr>
          <a:xfrm>
            <a:off x="7835276" y="415328"/>
            <a:ext cx="38862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שמציאותו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תופסת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לרגש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גאווה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הקטנות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זוטרי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הכוונה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יתברך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דוחק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רגלי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קדושה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בהתגברות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הקדושה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מתמעט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הלעומת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למעט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לעומת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להרבות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קדושה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שמתווסף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הענווה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והשפלות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ניתוסף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בהשראת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וגילוי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יתברך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בתחתונים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32" name="Google Shape;232;p57"/>
          <p:cNvSpPr/>
          <p:nvPr/>
        </p:nvSpPr>
        <p:spPr>
          <a:xfrm rot="10800000" flipH="1">
            <a:off x="2426995" y="326862"/>
            <a:ext cx="1078004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57"/>
          <p:cNvSpPr txBox="1">
            <a:spLocks noGrp="1"/>
          </p:cNvSpPr>
          <p:nvPr>
            <p:ph type="title"/>
          </p:nvPr>
        </p:nvSpPr>
        <p:spPr>
          <a:xfrm>
            <a:off x="2426995" y="0"/>
            <a:ext cx="46494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57"/>
          <p:cNvSpPr txBox="1"/>
          <p:nvPr/>
        </p:nvSpPr>
        <p:spPr>
          <a:xfrm>
            <a:off x="2426993" y="3195560"/>
            <a:ext cx="74766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600"/>
            </a:pPr>
            <a:r>
              <a:rPr lang="en-US" sz="1800" dirty="0" err="1">
                <a:solidFill>
                  <a:srgbClr val="19969B"/>
                </a:solidFill>
              </a:rPr>
              <a:t>Смирение</a:t>
            </a:r>
            <a:r>
              <a:rPr lang="en-US" sz="1800" dirty="0">
                <a:solidFill>
                  <a:srgbClr val="19969B"/>
                </a:solidFill>
              </a:rPr>
              <a:t> - </a:t>
            </a:r>
            <a:r>
              <a:rPr lang="en-US" sz="1800" dirty="0" err="1">
                <a:solidFill>
                  <a:srgbClr val="19969B"/>
                </a:solidFill>
              </a:rPr>
              <a:t>ключ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Б-жественному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присутствию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58"/>
          <p:cNvSpPr txBox="1"/>
          <p:nvPr/>
        </p:nvSpPr>
        <p:spPr>
          <a:xfrm>
            <a:off x="544175" y="491681"/>
            <a:ext cx="6232406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lnSpc>
                <a:spcPct val="80000"/>
              </a:lnSpc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Г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Преимущество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быть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маленьким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42" name="Google Shape;242;p58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43" name="Google Shape;243;p58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58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ВАИШЛАХ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8D95BF2A-AB91-5D45-8D02-A6E2B656CE3C}"/>
              </a:ext>
            </a:extLst>
          </p:cNvPr>
          <p:cNvGrpSpPr/>
          <p:nvPr/>
        </p:nvGrpSpPr>
        <p:grpSpPr>
          <a:xfrm>
            <a:off x="7615825" y="3068877"/>
            <a:ext cx="5144465" cy="4243729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4769BCB3-8301-C643-9ADD-B7149B1D89D2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F3807E42-7BD3-2B4B-A591-4C3070E32601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6AD212C6-0C20-9D47-B745-F92C3BDC8C66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87FAD957-14C6-4C4D-BE11-576A6361C3E2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1B9A3875-479F-FF4B-B38C-9FB7EE1129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BC6FA3FD-5C64-3848-8BBE-EC79A088ED43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2F8027EF-10D7-5242-9CB4-313070F7B98D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2AB81256-6B8A-774C-B1A9-623DE8AF542B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ВАИШЛАХ</a:t>
                </a:r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59"/>
          <p:cNvSpPr txBox="1"/>
          <p:nvPr/>
        </p:nvSpPr>
        <p:spPr>
          <a:xfrm>
            <a:off x="2414467" y="503010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основании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объяснить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поговорку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маленькими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считали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мужами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считают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детьми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применительно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нашему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служению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algn="just">
              <a:lnSpc>
                <a:spcPct val="121500"/>
              </a:lnSpc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«…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отсылка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человеку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считающемуся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старым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понятиях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человеку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погруженному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святость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знания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душа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облечена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величие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неизбежно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вызовет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чувство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собственной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важности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трудно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отринуть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всецело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ощущать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Душа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словно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2" name="Google Shape;252;p59"/>
          <p:cNvSpPr txBox="1"/>
          <p:nvPr/>
        </p:nvSpPr>
        <p:spPr>
          <a:xfrm>
            <a:off x="7829013" y="503010"/>
            <a:ext cx="38862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הוינן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זוטרי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דקשישנא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לדרדקי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נחשבים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עכשיו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כשאנו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נחשבים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לתינוקות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]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’: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. 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קשישנא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מעידה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קדושה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ובחכמה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התלבשות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הנשמה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ואחיזת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ימלט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שהגדלות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קדושה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תביא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הוספה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בהרגש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גדלותו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תנועה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ביטול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ההרגש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נפשי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כעפר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השלימות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53" name="Google Shape;253;p59"/>
          <p:cNvSpPr/>
          <p:nvPr/>
        </p:nvSpPr>
        <p:spPr>
          <a:xfrm rot="10800000" flipH="1">
            <a:off x="2414469" y="326862"/>
            <a:ext cx="1078004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59"/>
          <p:cNvSpPr txBox="1">
            <a:spLocks noGrp="1"/>
          </p:cNvSpPr>
          <p:nvPr>
            <p:ph type="title"/>
          </p:nvPr>
        </p:nvSpPr>
        <p:spPr>
          <a:xfrm>
            <a:off x="2414469" y="0"/>
            <a:ext cx="46494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59"/>
          <p:cNvSpPr txBox="1"/>
          <p:nvPr/>
        </p:nvSpPr>
        <p:spPr>
          <a:xfrm>
            <a:off x="2414467" y="2481283"/>
            <a:ext cx="7476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600"/>
            </a:pPr>
            <a:r>
              <a:rPr lang="en-US" sz="1800" dirty="0" err="1">
                <a:solidFill>
                  <a:srgbClr val="19969B"/>
                </a:solidFill>
              </a:rPr>
              <a:t>Достижение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порождает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чувство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значимости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60"/>
          <p:cNvSpPr txBox="1"/>
          <p:nvPr/>
        </p:nvSpPr>
        <p:spPr>
          <a:xfrm>
            <a:off x="2477097" y="1343202"/>
            <a:ext cx="4937760" cy="485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стороны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маленькими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считали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мужами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…»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относятся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человеку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познании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обладает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качеством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людях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возвышенным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святым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обитаю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сокрушенным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духом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присутствие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наиболее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явственно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раскрывается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60"/>
          <p:cNvSpPr txBox="1"/>
          <p:nvPr/>
        </p:nvSpPr>
        <p:spPr>
          <a:xfrm>
            <a:off x="7860328" y="1343202"/>
            <a:ext cx="3886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הוינן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זוטרי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נחשבים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]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בידיעת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לאידך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השפלות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מרום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וקדוש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אשכון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דכא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ושפל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דווקא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גילוי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וביתר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64" name="Google Shape;264;p60"/>
          <p:cNvSpPr txBox="1"/>
          <p:nvPr/>
        </p:nvSpPr>
        <p:spPr>
          <a:xfrm>
            <a:off x="2477097" y="832148"/>
            <a:ext cx="7476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600"/>
            </a:pPr>
            <a:r>
              <a:rPr lang="en-US" sz="1800" dirty="0" err="1">
                <a:solidFill>
                  <a:srgbClr val="19969B"/>
                </a:solidFill>
              </a:rPr>
              <a:t>Отсутствие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достижений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порождает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смирение</a:t>
            </a:r>
            <a:endParaRPr sz="1800" dirty="0">
              <a:solidFill>
                <a:srgbClr val="19969B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61"/>
          <p:cNvSpPr txBox="1"/>
          <p:nvPr/>
        </p:nvSpPr>
        <p:spPr>
          <a:xfrm>
            <a:off x="2434884" y="1521293"/>
            <a:ext cx="4937760" cy="332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>
              <a:buSzPts val="1600"/>
            </a:pPr>
            <a:r>
              <a:rPr lang="en-US" sz="1800" dirty="0" err="1">
                <a:solidFill>
                  <a:srgbClr val="19969B"/>
                </a:solidFill>
              </a:rPr>
              <a:t>Йешайя</a:t>
            </a:r>
            <a:r>
              <a:rPr lang="en-US" sz="1800" dirty="0">
                <a:solidFill>
                  <a:srgbClr val="19969B"/>
                </a:solidFill>
              </a:rPr>
              <a:t>, 57:15</a:t>
            </a:r>
            <a:endParaRPr sz="1800" dirty="0">
              <a:solidFill>
                <a:srgbClr val="19969B"/>
              </a:solidFill>
              <a:sym typeface="Calibri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Высокий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Возвышенный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Обитающий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вечность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возвышенным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святым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обитаю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сокрушенным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духом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оживить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дух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оживить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раздавленных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1" name="Google Shape;271;p61"/>
          <p:cNvGrpSpPr/>
          <p:nvPr/>
        </p:nvGrpSpPr>
        <p:grpSpPr>
          <a:xfrm>
            <a:off x="2434882" y="865567"/>
            <a:ext cx="4877100" cy="476933"/>
            <a:chOff x="2423055" y="1467204"/>
            <a:chExt cx="4877100" cy="476933"/>
          </a:xfrm>
        </p:grpSpPr>
        <p:sp>
          <p:nvSpPr>
            <p:cNvPr id="272" name="Google Shape;272;p61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61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7</a:t>
              </a:r>
            </a:p>
          </p:txBody>
        </p:sp>
      </p:grpSp>
      <p:sp>
        <p:nvSpPr>
          <p:cNvPr id="274" name="Google Shape;274;p61"/>
          <p:cNvSpPr txBox="1"/>
          <p:nvPr/>
        </p:nvSpPr>
        <p:spPr>
          <a:xfrm>
            <a:off x="7839222" y="1759978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כֹה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וְנִש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ָּׂ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וְקָדוֹש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מָרוֹם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וְקָדוֹש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כּוֹן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רוּח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לְהַחֲיוֹת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רוּח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פָלִים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וּלְהַחֲיוֹת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לֵב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נִדְכ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62"/>
          <p:cNvSpPr txBox="1"/>
          <p:nvPr/>
        </p:nvSpPr>
        <p:spPr>
          <a:xfrm>
            <a:off x="2439519" y="545318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Именно это подразумевается в словах Талмуда: «Сначала написано: “И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идет пред ними…”» — где подразумевается, что «малолетство» является ключом к раскрытию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жественного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2" name="Google Shape;282;p62"/>
          <p:cNvSpPr txBox="1"/>
          <p:nvPr/>
        </p:nvSpPr>
        <p:spPr>
          <a:xfrm>
            <a:off x="7841539" y="550758"/>
            <a:ext cx="38862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הרמז בדברי הגמרא “מעיקרא כתיב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והוי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’ הולך לפניהם גו” – שבזה מרומז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שענין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הקטנות (“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זוטרי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”) הוא “כלי” לגילוי השכינה.</a:t>
            </a:r>
          </a:p>
        </p:txBody>
      </p:sp>
      <p:sp>
        <p:nvSpPr>
          <p:cNvPr id="283" name="Google Shape;283;p62"/>
          <p:cNvSpPr/>
          <p:nvPr/>
        </p:nvSpPr>
        <p:spPr>
          <a:xfrm rot="10800000" flipH="1">
            <a:off x="2439521" y="351548"/>
            <a:ext cx="1078004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62"/>
          <p:cNvSpPr txBox="1">
            <a:spLocks noGrp="1"/>
          </p:cNvSpPr>
          <p:nvPr>
            <p:ph type="title"/>
          </p:nvPr>
        </p:nvSpPr>
        <p:spPr>
          <a:xfrm>
            <a:off x="2439521" y="24686"/>
            <a:ext cx="46494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81;p62">
            <a:extLst>
              <a:ext uri="{FF2B5EF4-FFF2-40B4-BE49-F238E27FC236}">
                <a16:creationId xmlns:a16="http://schemas.microsoft.com/office/drawing/2014/main" id="{97534CAA-894C-6348-8116-7AA6927C06CA}"/>
              </a:ext>
            </a:extLst>
          </p:cNvPr>
          <p:cNvSpPr txBox="1"/>
          <p:nvPr/>
        </p:nvSpPr>
        <p:spPr>
          <a:xfrm>
            <a:off x="2439519" y="4100379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уровни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Во-первых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существует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состояние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полного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подобное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достиг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сказавший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?»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способен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самым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человеком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282;p62">
            <a:extLst>
              <a:ext uri="{FF2B5EF4-FFF2-40B4-BE49-F238E27FC236}">
                <a16:creationId xmlns:a16="http://schemas.microsoft.com/office/drawing/2014/main" id="{2A7A9A00-81EC-D045-9F18-DA743933A7EC}"/>
              </a:ext>
            </a:extLst>
          </p:cNvPr>
          <p:cNvSpPr txBox="1"/>
          <p:nvPr/>
        </p:nvSpPr>
        <p:spPr>
          <a:xfrm>
            <a:off x="7841539" y="4068987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הביטול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השתלשלות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וחילוקי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דרגות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ביטול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לגמרי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ונחנו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והאיש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6" name="Google Shape;285;p62">
            <a:extLst>
              <a:ext uri="{FF2B5EF4-FFF2-40B4-BE49-F238E27FC236}">
                <a16:creationId xmlns:a16="http://schemas.microsoft.com/office/drawing/2014/main" id="{40BC07A6-1E75-974C-AE04-C736F94E2C77}"/>
              </a:ext>
            </a:extLst>
          </p:cNvPr>
          <p:cNvSpPr txBox="1"/>
          <p:nvPr/>
        </p:nvSpPr>
        <p:spPr>
          <a:xfrm>
            <a:off x="2439519" y="3742772"/>
            <a:ext cx="7476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</a:pPr>
            <a:r>
              <a:rPr lang="ru-RU" sz="1800" dirty="0">
                <a:solidFill>
                  <a:srgbClr val="19969B"/>
                </a:solidFill>
              </a:rPr>
              <a:t>Абсолютное Ничто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7" name="Google Shape;281;p62">
            <a:extLst>
              <a:ext uri="{FF2B5EF4-FFF2-40B4-BE49-F238E27FC236}">
                <a16:creationId xmlns:a16="http://schemas.microsoft.com/office/drawing/2014/main" id="{F6B90906-2F8F-924B-A954-D593A178D9E5}"/>
              </a:ext>
            </a:extLst>
          </p:cNvPr>
          <p:cNvSpPr txBox="1"/>
          <p:nvPr/>
        </p:nvSpPr>
        <p:spPr>
          <a:xfrm>
            <a:off x="2462767" y="3322635"/>
            <a:ext cx="4937760" cy="40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 детально:</a:t>
            </a:r>
          </a:p>
        </p:txBody>
      </p:sp>
      <p:sp>
        <p:nvSpPr>
          <p:cNvPr id="18" name="Google Shape;285;p62">
            <a:extLst>
              <a:ext uri="{FF2B5EF4-FFF2-40B4-BE49-F238E27FC236}">
                <a16:creationId xmlns:a16="http://schemas.microsoft.com/office/drawing/2014/main" id="{87FFC6D1-4708-BB47-A8AB-615BB8F74E13}"/>
              </a:ext>
            </a:extLst>
          </p:cNvPr>
          <p:cNvSpPr txBox="1"/>
          <p:nvPr/>
        </p:nvSpPr>
        <p:spPr>
          <a:xfrm>
            <a:off x="2462767" y="2965028"/>
            <a:ext cx="7476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600"/>
            </a:pPr>
            <a:r>
              <a:rPr lang="en-US" sz="1800" dirty="0" err="1">
                <a:solidFill>
                  <a:srgbClr val="19969B"/>
                </a:solidFill>
              </a:rPr>
              <a:t>Уровни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смирения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9" name="מלבן 18">
            <a:extLst>
              <a:ext uri="{FF2B5EF4-FFF2-40B4-BE49-F238E27FC236}">
                <a16:creationId xmlns:a16="http://schemas.microsoft.com/office/drawing/2014/main" id="{91D8D44C-1884-5B4A-9853-A1F324216512}"/>
              </a:ext>
            </a:extLst>
          </p:cNvPr>
          <p:cNvSpPr/>
          <p:nvPr/>
        </p:nvSpPr>
        <p:spPr>
          <a:xfrm>
            <a:off x="10163956" y="3331741"/>
            <a:ext cx="1640514" cy="4589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ובפרטיות יותר: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62"/>
          <p:cNvSpPr txBox="1"/>
          <p:nvPr/>
        </p:nvSpPr>
        <p:spPr>
          <a:xfrm>
            <a:off x="2439519" y="2257"/>
            <a:ext cx="7476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600"/>
            </a:pPr>
            <a:r>
              <a:rPr lang="en-US" sz="1800" dirty="0" err="1">
                <a:solidFill>
                  <a:srgbClr val="19969B"/>
                </a:solidFill>
              </a:rPr>
              <a:t>Прах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4" name="Google Shape;281;p62">
            <a:extLst>
              <a:ext uri="{FF2B5EF4-FFF2-40B4-BE49-F238E27FC236}">
                <a16:creationId xmlns:a16="http://schemas.microsoft.com/office/drawing/2014/main" id="{C37800A3-ACCB-D042-BBC2-3B4691E4136C}"/>
              </a:ext>
            </a:extLst>
          </p:cNvPr>
          <p:cNvSpPr txBox="1"/>
          <p:nvPr/>
        </p:nvSpPr>
        <p:spPr>
          <a:xfrm>
            <a:off x="2439519" y="330049"/>
            <a:ext cx="493776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уровень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праотца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полное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самозабвение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достигнутое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сохраняется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минимальное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самосознание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282;p62">
            <a:extLst>
              <a:ext uri="{FF2B5EF4-FFF2-40B4-BE49-F238E27FC236}">
                <a16:creationId xmlns:a16="http://schemas.microsoft.com/office/drawing/2014/main" id="{0D8075BA-BAE7-BB4A-8EFE-DDA774F70DFC}"/>
              </a:ext>
            </a:extLst>
          </p:cNvPr>
          <p:cNvSpPr txBox="1"/>
          <p:nvPr/>
        </p:nvSpPr>
        <p:spPr>
          <a:xfrm>
            <a:off x="7841539" y="298657"/>
            <a:ext cx="38862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וישנו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הביטול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ואנכי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ביטול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לגמרי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ונחנו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0" name="Google Shape;293;p63">
            <a:extLst>
              <a:ext uri="{FF2B5EF4-FFF2-40B4-BE49-F238E27FC236}">
                <a16:creationId xmlns:a16="http://schemas.microsoft.com/office/drawing/2014/main" id="{35BBC628-1E23-BD4B-B078-DBD41459ECF3}"/>
              </a:ext>
            </a:extLst>
          </p:cNvPr>
          <p:cNvSpPr txBox="1"/>
          <p:nvPr/>
        </p:nvSpPr>
        <p:spPr>
          <a:xfrm>
            <a:off x="2458310" y="2710653"/>
            <a:ext cx="493776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уровень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царя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Давида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Давид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чрезвычайно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усмирил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успокоил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душу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уровне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червь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великий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уровень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ощущающего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человеком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червь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уступает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неодушевленного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объекта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безусловно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уступает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полному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самозабвению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?»).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Google Shape;294;p63">
            <a:extLst>
              <a:ext uri="{FF2B5EF4-FFF2-40B4-BE49-F238E27FC236}">
                <a16:creationId xmlns:a16="http://schemas.microsoft.com/office/drawing/2014/main" id="{D8D6466A-0672-8149-8621-E27A48436431}"/>
              </a:ext>
            </a:extLst>
          </p:cNvPr>
          <p:cNvSpPr txBox="1"/>
          <p:nvPr/>
        </p:nvSpPr>
        <p:spPr>
          <a:xfrm>
            <a:off x="7816487" y="2712525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הביטול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הביטול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שויתי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ודוממתי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ואנכי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תולעת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השפלות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בביטול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דומם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ובוודאי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בהעדר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לגמרי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ונחנו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דרגת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ואנכי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תולעת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2" name="Google Shape;295;p63">
            <a:extLst>
              <a:ext uri="{FF2B5EF4-FFF2-40B4-BE49-F238E27FC236}">
                <a16:creationId xmlns:a16="http://schemas.microsoft.com/office/drawing/2014/main" id="{BB436358-77FA-934E-A4C0-8B7940A9D15A}"/>
              </a:ext>
            </a:extLst>
          </p:cNvPr>
          <p:cNvSpPr txBox="1"/>
          <p:nvPr/>
        </p:nvSpPr>
        <p:spPr>
          <a:xfrm>
            <a:off x="2458305" y="2359134"/>
            <a:ext cx="7476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Червь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39088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63"/>
          <p:cNvSpPr txBox="1"/>
          <p:nvPr/>
        </p:nvSpPr>
        <p:spPr>
          <a:xfrm>
            <a:off x="2527206" y="440283"/>
            <a:ext cx="493776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остальные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находится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уровне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патриархов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колес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Б-жественной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колесницы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царя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Давида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четвертого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колеса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достигли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самозабвения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algn="just">
              <a:lnSpc>
                <a:spcPct val="121500"/>
              </a:lnSpc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юн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терминах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порождает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сломленность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духа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очередь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поднимает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высокий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уровень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«…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считали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мужами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4" name="Google Shape;294;p63"/>
          <p:cNvSpPr txBox="1"/>
          <p:nvPr/>
        </p:nvSpPr>
        <p:spPr>
          <a:xfrm>
            <a:off x="7885383" y="442155"/>
            <a:ext cx="38862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בדרגת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ה"מרכבה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רגל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הרביעי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שבמרכבה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בוודאי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הביטול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שנמצאים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זוטרי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שהקטנות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להבנה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והשגה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השפלות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ושבירת-הלב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גופא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64"/>
          <p:cNvSpPr txBox="1"/>
          <p:nvPr/>
        </p:nvSpPr>
        <p:spPr>
          <a:xfrm>
            <a:off x="544174" y="554311"/>
            <a:ext cx="5196000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lnSpc>
                <a:spcPct val="80000"/>
              </a:lnSpc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Д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Смирение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закон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03" name="Google Shape;303;p64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04" name="Google Shape;304;p64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64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ВАИШЛАХ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56751D1E-F493-0F43-9F3B-237C3EE7BC1E}"/>
              </a:ext>
            </a:extLst>
          </p:cNvPr>
          <p:cNvGrpSpPr/>
          <p:nvPr/>
        </p:nvGrpSpPr>
        <p:grpSpPr>
          <a:xfrm>
            <a:off x="7615825" y="3068877"/>
            <a:ext cx="5144465" cy="4243729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FEB2CF68-239F-A745-A565-5D598260FF6F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6A2B1151-FDF5-AD4A-A02B-0E0C9F74CC6B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D4919D95-04E5-9640-B5EC-9EB77D1CA321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46CDFD53-F405-0646-B7F1-809578D34618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9362C2B5-E228-6241-A8D2-230A47AB95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E533D64A-16D4-4346-856C-AFD376F64BCB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0F691CA5-EDED-4A4C-A0A4-BE9A27D8C2BE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FDAA0C8E-53E4-6E44-ABCD-049F81952647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ВАИШЛАХ</a:t>
                </a:r>
              </a:p>
            </p:txBody>
          </p:sp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65"/>
          <p:cNvSpPr txBox="1"/>
          <p:nvPr/>
        </p:nvSpPr>
        <p:spPr>
          <a:xfrm>
            <a:off x="2477097" y="868521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увеличению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знаний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понимания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душа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открой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средством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надлежащего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подобное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Талмуде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относительно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споров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Гилеля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Шамая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Талмуд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спрашивает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школа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Гилеля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удостоилась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закон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устанавливается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соответствии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?»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13" name="Google Shape;313;p65"/>
          <p:cNvSpPr txBox="1"/>
          <p:nvPr/>
        </p:nvSpPr>
        <p:spPr>
          <a:xfrm>
            <a:off x="7847802" y="868521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להוסיף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שהעילוי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הקטנות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זוטרי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בהבנה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והשגה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וההסברה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ונפשי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כעפר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פתח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בתורתך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השפלות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כדבעי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לקבוע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14" name="Google Shape;314;p65"/>
          <p:cNvSpPr/>
          <p:nvPr/>
        </p:nvSpPr>
        <p:spPr>
          <a:xfrm rot="10800000" flipH="1">
            <a:off x="2477099" y="529535"/>
            <a:ext cx="1078004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65"/>
          <p:cNvSpPr txBox="1">
            <a:spLocks noGrp="1"/>
          </p:cNvSpPr>
          <p:nvPr>
            <p:ph type="title"/>
          </p:nvPr>
        </p:nvSpPr>
        <p:spPr>
          <a:xfrm>
            <a:off x="2477099" y="202673"/>
            <a:ext cx="46494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66"/>
          <p:cNvSpPr txBox="1"/>
          <p:nvPr/>
        </p:nvSpPr>
        <p:spPr>
          <a:xfrm>
            <a:off x="2471027" y="644185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Причина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Талмуд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поднимает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заключается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школа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Шамая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казалось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имела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преимущество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школой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Гилеля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знании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точными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аналитиками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Талмуд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отвечает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закон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школы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Гилеля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приятными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терпимыми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упоминали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высказывания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школы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Шамая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прежде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собственных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терпимость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символ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самозабвения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помогала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учению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приведя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закон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установлен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соответствии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3" name="Google Shape;323;p66"/>
          <p:cNvSpPr txBox="1"/>
          <p:nvPr/>
        </p:nvSpPr>
        <p:spPr>
          <a:xfrm>
            <a:off x="7857293" y="644185"/>
            <a:ext cx="3886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ההבנה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והשגה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ש"מחדדי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מחודדים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]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שנוחין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ועלובין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שמקדימין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לדבריהן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העלבון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שהכוונה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השפלות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והעדר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ניתוסף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שנקבעה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67"/>
          <p:cNvSpPr txBox="1"/>
          <p:nvPr/>
        </p:nvSpPr>
        <p:spPr>
          <a:xfrm>
            <a:off x="2434875" y="566445"/>
            <a:ext cx="5306210" cy="6448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>
              <a:buSzPts val="1600"/>
            </a:pPr>
            <a:r>
              <a:rPr lang="en-US" sz="1800" dirty="0">
                <a:solidFill>
                  <a:srgbClr val="19969B"/>
                </a:solidFill>
              </a:rPr>
              <a:t>Эрувин,13б</a:t>
            </a:r>
            <a:endParaRPr sz="1800" dirty="0">
              <a:solidFill>
                <a:srgbClr val="19969B"/>
              </a:solidFill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Шмуэля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школа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Шамая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школа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Гилеля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спорили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Закон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нашему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Закон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нашему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”.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Раздался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Б-жественный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глас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живого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”.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закон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соответствует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школы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Гилеля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живого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школа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Гилель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получила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приоритет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установлении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добрыми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терпимыми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изучали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собственные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решения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постановления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школы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Шамая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упомянули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заявления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Шамая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прежде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собственных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0" name="Google Shape;330;p67"/>
          <p:cNvGrpSpPr/>
          <p:nvPr/>
        </p:nvGrpSpPr>
        <p:grpSpPr>
          <a:xfrm>
            <a:off x="2434882" y="61029"/>
            <a:ext cx="4877100" cy="476933"/>
            <a:chOff x="2423055" y="1467204"/>
            <a:chExt cx="4877100" cy="476933"/>
          </a:xfrm>
        </p:grpSpPr>
        <p:sp>
          <p:nvSpPr>
            <p:cNvPr id="331" name="Google Shape;331;p67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67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8</a:t>
              </a:r>
            </a:p>
          </p:txBody>
        </p:sp>
      </p:grpSp>
      <p:sp>
        <p:nvSpPr>
          <p:cNvPr id="333" name="Google Shape;333;p67"/>
          <p:cNvSpPr txBox="1"/>
          <p:nvPr/>
        </p:nvSpPr>
        <p:spPr>
          <a:xfrm>
            <a:off x="8023442" y="855231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מוּאֵל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נֶחְלְקו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וּבֵית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אוֹמְרִים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הֲלָכָה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מוֹתֵנו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אוֹמְרִים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הֲלָכָה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מוֹתֵנו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יָצְאָה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וְאָמְרָה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וָאֵלּו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אֱלֹהִים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וַהֲלָכָה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בֵית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  <a:sym typeface="Calibri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  <a:sym typeface="Calibri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  <a:sym typeface="Calibri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מֵאַחַר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וָאֵלּו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אֱלֹהִים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זָכו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לִקְבּוֹע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הֲלָכָה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מוֹתָן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נּוֹחִין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וַעֲלוּבִין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וְשׁוֹנִין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בְרֵיהֶן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וְדִבְרֵי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עוֹד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קְד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ימִין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לְדִבְרֵיהֶן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68"/>
          <p:cNvSpPr txBox="1"/>
          <p:nvPr/>
        </p:nvSpPr>
        <p:spPr>
          <a:xfrm>
            <a:off x="506596" y="529259"/>
            <a:ext cx="7560166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lnSpc>
                <a:spcPct val="80000"/>
              </a:lnSpc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Смирение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молитве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41" name="Google Shape;341;p68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42" name="Google Shape;342;p68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68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ВАИШЛАХ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F518B843-5271-F74D-BAE9-9CCBFB784BD9}"/>
              </a:ext>
            </a:extLst>
          </p:cNvPr>
          <p:cNvGrpSpPr/>
          <p:nvPr/>
        </p:nvGrpSpPr>
        <p:grpSpPr>
          <a:xfrm>
            <a:off x="7615825" y="3068877"/>
            <a:ext cx="5144465" cy="4243729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525A582C-13CC-F847-A9BF-95EA9CD3F1E9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94680251-5A19-A147-AC9B-DD163BCF3826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88711556-B490-3C40-A535-649B8CC3476F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A3160C14-1F4E-EF4D-B706-AFD1CAA1D3DF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5F1AD093-0262-DF42-A96C-52979A14F5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074C66F1-E490-E742-B2F5-5125E534C0F5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CC2B8449-C0B7-A248-81C2-9114444C0707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32A34863-DAFE-5E4C-8F1A-16EC54C0BAF7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ВАИШЛАХ</a:t>
                </a:r>
              </a:p>
            </p:txBody>
          </p:sp>
        </p:grp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69"/>
          <p:cNvSpPr txBox="1"/>
          <p:nvPr/>
        </p:nvSpPr>
        <p:spPr>
          <a:xfrm>
            <a:off x="2464570" y="549550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Подобным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обстоит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молитвой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молитвы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Молитва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амида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должна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совершаться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чувством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полного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самозабвения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словно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господином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сдвинуться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разрешения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Кроме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амида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начинается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просьбы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расткрой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возвестят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хвалу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представляя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молитву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следование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указаниям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достижения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необходимого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уровня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самозабвения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требуется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длительное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размышление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особенно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верно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размышления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строкой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Г-споди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открой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…»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недостаточно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51" name="Google Shape;351;p69"/>
          <p:cNvSpPr txBox="1"/>
          <p:nvPr/>
        </p:nvSpPr>
        <p:spPr>
          <a:xfrm>
            <a:off x="7854065" y="549550"/>
            <a:ext cx="38862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התפלה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תפלת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שמונה-עשרה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בתכלית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הביטול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כעבדא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מריה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כעבד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אדונו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],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לזוז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ממקומו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התפלה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אדנ-י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תפתח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יגיד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תהלתך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שהתפלה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כעונה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הקורא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ביטול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בהתבוננות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ארוכה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ובפרט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מספיקה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ההתבוננות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באמירת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הפסוק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אדנ-י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תפתח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52" name="Google Shape;352;p69"/>
          <p:cNvSpPr/>
          <p:nvPr/>
        </p:nvSpPr>
        <p:spPr>
          <a:xfrm rot="10800000" flipH="1">
            <a:off x="2464572" y="358190"/>
            <a:ext cx="1078004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69"/>
          <p:cNvSpPr txBox="1">
            <a:spLocks noGrp="1"/>
          </p:cNvSpPr>
          <p:nvPr>
            <p:ph type="title"/>
          </p:nvPr>
        </p:nvSpPr>
        <p:spPr>
          <a:xfrm>
            <a:off x="2464572" y="31328"/>
            <a:ext cx="46494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70"/>
          <p:cNvSpPr txBox="1"/>
          <p:nvPr/>
        </p:nvSpPr>
        <p:spPr>
          <a:xfrm>
            <a:off x="2351836" y="30163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едостаточно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подготовки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предшествующей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тексту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благословениям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молитвам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добавлены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Стихи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восхвалений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позже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установлено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размышление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требуется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началом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молитвы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Несмотря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видим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сожалению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иногда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случается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молимся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правильным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настроем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господином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верно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Молодые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подобны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Митлер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бедном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человеке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физическом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духовном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смысле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-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1" name="Google Shape;361;p70"/>
          <p:cNvSpPr txBox="1"/>
          <p:nvPr/>
        </p:nvSpPr>
        <p:spPr>
          <a:xfrm>
            <a:off x="7696047" y="42689"/>
            <a:ext cx="4103472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מספיקה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ההכנה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בקריאת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וברכות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קריאת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הוסיפו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פסוקי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דזמרה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ובדורות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הוסיפו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שאומרים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פסוקי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דזמרה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הוסיפו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בהתבוננות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אמירת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והלוואי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שקורה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לפעמים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מועיל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בשמונה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בביטול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כעבדא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מריה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כעבד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אדונו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]...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כשמדובר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שנמצא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קשישנא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],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זוטרי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]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אדמו"ר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האמצעי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ל"עני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גשמיים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רוחניים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71"/>
          <p:cNvSpPr txBox="1"/>
          <p:nvPr/>
        </p:nvSpPr>
        <p:spPr>
          <a:xfrm>
            <a:off x="2351836" y="222978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требуется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глубокое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размышление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вспомнив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обнищавшем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состоянии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разражается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горькими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слезами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Подобным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случае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помогает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достичь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необходимого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самозабвения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присутствии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требует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молитва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Молитва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всеобъемлющей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заповедью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сравнивается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позвоночником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проходящим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поддерживающим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конечности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69" name="Google Shape;369;p71"/>
          <p:cNvSpPr txBox="1"/>
          <p:nvPr/>
        </p:nvSpPr>
        <p:spPr>
          <a:xfrm>
            <a:off x="7797698" y="208410"/>
            <a:ext cx="38862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להתבוננות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כשנזכר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במעמדו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אזי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כֹה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יבכה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בענייננו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השפלות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זוטרי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נקל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הביטול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התפלה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שכוללת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בדוגמת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השדרה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שנותן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ומעמיד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5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71"/>
          <p:cNvSpPr txBox="1"/>
          <p:nvPr/>
        </p:nvSpPr>
        <p:spPr>
          <a:xfrm>
            <a:off x="2351836" y="623810"/>
            <a:ext cx="493776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чувствует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малым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использовать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чувство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позитивным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святым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достичь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истинного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противоположность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ложному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осуждает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Истинное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смирение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проводником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несравненно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большего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успеха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изучении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молитве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соблюдении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смысл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поговорки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маленькими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считали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мужами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…»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69" name="Google Shape;369;p71"/>
          <p:cNvSpPr txBox="1"/>
          <p:nvPr/>
        </p:nvSpPr>
        <p:spPr>
          <a:xfrm>
            <a:off x="7797698" y="634294"/>
            <a:ext cx="3886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שמרגיש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כ"זוטרי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הפחות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ינצל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קדושה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השפלות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שקר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ששולל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אדמו"ר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בהקדמת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התניא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באמיתיות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ה"כלי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בתפלה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הוינן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זוטרי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400287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SemiBold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32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2800"/>
            </a:pPr>
            <a:r>
              <a:rPr lang="ru-RU" sz="1800" dirty="0">
                <a:solidFill>
                  <a:schemeClr val="lt1"/>
                </a:solidFill>
              </a:rPr>
              <a:t>ВАЙЕШЕВ</a:t>
            </a:r>
          </a:p>
        </p:txBody>
      </p:sp>
    </p:spTree>
    <p:extLst>
      <p:ext uri="{BB962C8B-B14F-4D97-AF65-F5344CB8AC3E}">
        <p14:creationId xmlns:p14="http://schemas.microsoft.com/office/powerpoint/2010/main" val="2368950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3879</Words>
  <Application>Microsoft Macintosh PowerPoint</Application>
  <PresentationFormat>מסך רחב</PresentationFormat>
  <Paragraphs>193</Paragraphs>
  <Slides>32</Slides>
  <Notes>31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32</vt:i4>
      </vt:variant>
    </vt:vector>
  </HeadingPairs>
  <TitlesOfParts>
    <vt:vector size="41" baseType="lpstr">
      <vt:lpstr>Lora</vt:lpstr>
      <vt:lpstr>Segoe UI Black</vt:lpstr>
      <vt:lpstr>Assistant</vt:lpstr>
      <vt:lpstr>Calibri</vt:lpstr>
      <vt:lpstr>Arial Black</vt:lpstr>
      <vt:lpstr>Arial</vt:lpstr>
      <vt:lpstr>CeraGR-Medium</vt:lpstr>
      <vt:lpstr>Lora SemiBold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Chabad Eugene</dc:creator>
  <cp:lastModifiedBy>חנה וולף</cp:lastModifiedBy>
  <cp:revision>18</cp:revision>
  <dcterms:created xsi:type="dcterms:W3CDTF">2021-05-12T22:42:43Z</dcterms:created>
  <dcterms:modified xsi:type="dcterms:W3CDTF">2024-12-05T15:11:02Z</dcterms:modified>
</cp:coreProperties>
</file>