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445" r:id="rId27"/>
  </p:sldIdLst>
  <p:sldSz cx="12192000" cy="6858000"/>
  <p:notesSz cx="6858000" cy="9144000"/>
  <p:embeddedFontLst>
    <p:embeddedFont>
      <p:font typeface="Josefin Sans" pitchFamily="2" charset="0"/>
      <p:regular r:id="rId29"/>
      <p:bold r:id="rId30"/>
      <p:italic r:id="rId31"/>
      <p:boldItalic r:id="rId32"/>
    </p:embeddedFont>
    <p:embeddedFont>
      <p:font typeface="Lora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gFkWHyA+Nkc0D/HhUb4ht0ukdl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4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407340" y="3869072"/>
            <a:ext cx="5292002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Важность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знания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того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что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для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нас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важно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!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07340" y="5096304"/>
            <a:ext cx="4617600" cy="1088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algn="just">
              <a:buSzPts val="1400"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ЗНАЕМ ЛИ МЫ,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В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ЧЕМ ЗАКЛЮЧАЕТСЯ ЦЕЛЬ НАШЕЙ ЖИЗНИ? </a:t>
            </a:r>
            <a:endParaRPr dirty="0">
              <a:solidFill>
                <a:schemeClr val="dk1"/>
              </a:solidFill>
              <a:sym typeface="Josefin Sans"/>
            </a:endParaRPr>
          </a:p>
          <a:p>
            <a:pPr marL="12700" lvl="0" algn="just">
              <a:buSzPts val="1400"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КАКОЕ ВЫРАЖЕНИЕ ЭТО НАХОДИТ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В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ПОРЯДКЕ НАШИХ ПРИОРИТЕТОВ?</a:t>
            </a:r>
            <a:endParaRPr dirty="0">
              <a:solidFill>
                <a:schemeClr val="dk1"/>
              </a:solidFill>
            </a:endParaRPr>
          </a:p>
          <a:p>
            <a:pPr marL="12700" lvl="0" algn="just">
              <a:buSzPts val="1400"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ЖИЗНЕННЫЙ УРОК ОТ АВРААМА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САРЫ.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92" name="Google Shape;92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3" name="Google Shape;93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ХАЕЙ САРА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95;p1"/>
          <p:cNvSpPr txBox="1"/>
          <p:nvPr/>
        </p:nvSpPr>
        <p:spPr>
          <a:xfrm>
            <a:off x="10778273" y="500475"/>
            <a:ext cx="8517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С Б-жьей помощью</a:t>
            </a:r>
            <a:endParaRPr/>
          </a:p>
        </p:txBody>
      </p:sp>
      <p:pic>
        <p:nvPicPr>
          <p:cNvPr id="96" name="Google Shape;96;p1" descr="A finger pointing at a glowing targe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340" y="375781"/>
            <a:ext cx="4599109" cy="33784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קבוצה 10">
            <a:extLst>
              <a:ext uri="{FF2B5EF4-FFF2-40B4-BE49-F238E27FC236}">
                <a16:creationId xmlns:a16="http://schemas.microsoft.com/office/drawing/2014/main" id="{D8B699CF-9486-8F47-8084-9AC10C0500C6}"/>
              </a:ext>
            </a:extLst>
          </p:cNvPr>
          <p:cNvGrpSpPr/>
          <p:nvPr/>
        </p:nvGrpSpPr>
        <p:grpSpPr>
          <a:xfrm>
            <a:off x="6187858" y="1841326"/>
            <a:ext cx="6572433" cy="5471280"/>
            <a:chOff x="6723019" y="2352675"/>
            <a:chExt cx="5999696" cy="4913200"/>
          </a:xfrm>
        </p:grpSpPr>
        <p:grpSp>
          <p:nvGrpSpPr>
            <p:cNvPr id="12" name="קבוצה 11">
              <a:extLst>
                <a:ext uri="{FF2B5EF4-FFF2-40B4-BE49-F238E27FC236}">
                  <a16:creationId xmlns:a16="http://schemas.microsoft.com/office/drawing/2014/main" id="{4FBC2538-FC4F-554C-A138-1E52F5C5F4B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6" name="מלבן 15">
                <a:extLst>
                  <a:ext uri="{FF2B5EF4-FFF2-40B4-BE49-F238E27FC236}">
                    <a16:creationId xmlns:a16="http://schemas.microsoft.com/office/drawing/2014/main" id="{46A185F0-65ED-7F4D-9D79-B9FD8497E76A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7" name="קבוצה 16">
                <a:extLst>
                  <a:ext uri="{FF2B5EF4-FFF2-40B4-BE49-F238E27FC236}">
                    <a16:creationId xmlns:a16="http://schemas.microsoft.com/office/drawing/2014/main" id="{6384F1B9-08D4-734B-8E27-E60F5D337E0D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8" name="מלבן 17">
                  <a:extLst>
                    <a:ext uri="{FF2B5EF4-FFF2-40B4-BE49-F238E27FC236}">
                      <a16:creationId xmlns:a16="http://schemas.microsoft.com/office/drawing/2014/main" id="{FB8AAEC8-EABF-6441-893F-9F6CF158BA00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9" name="תמונה 18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D44858EC-4DF6-0E40-8C11-1D1171DA0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" name="Google Shape;90;p1">
              <a:extLst>
                <a:ext uri="{FF2B5EF4-FFF2-40B4-BE49-F238E27FC236}">
                  <a16:creationId xmlns:a16="http://schemas.microsoft.com/office/drawing/2014/main" id="{80BA7329-239B-384E-955B-7C210E10B510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4" name="Google Shape;91;p1">
                <a:extLst>
                  <a:ext uri="{FF2B5EF4-FFF2-40B4-BE49-F238E27FC236}">
                    <a16:creationId xmlns:a16="http://schemas.microsoft.com/office/drawing/2014/main" id="{E5090D89-F9DE-3048-8516-76880D90A63C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92;p1">
                <a:extLst>
                  <a:ext uri="{FF2B5EF4-FFF2-40B4-BE49-F238E27FC236}">
                    <a16:creationId xmlns:a16="http://schemas.microsoft.com/office/drawing/2014/main" id="{1717CE8B-0165-8948-8F9F-7645B0ED9B1B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Хаей</a:t>
                </a:r>
                <a:r>
                  <a:rPr lang="ru-RU" dirty="0">
                    <a:solidFill>
                      <a:schemeClr val="lt1"/>
                    </a:solidFill>
                  </a:rPr>
                  <a:t> Сара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544979" y="528876"/>
            <a:ext cx="6168972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lnSpc>
                <a:spcPct val="80000"/>
              </a:lnSpc>
              <a:buSzPts val="3200"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Принять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близко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сердцу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ХАЕЙ САРА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5EBC06D2-F843-DC4F-BC76-683524A0B600}"/>
              </a:ext>
            </a:extLst>
          </p:cNvPr>
          <p:cNvGrpSpPr/>
          <p:nvPr/>
        </p:nvGrpSpPr>
        <p:grpSpPr>
          <a:xfrm>
            <a:off x="7803715" y="3093930"/>
            <a:ext cx="4956575" cy="4218676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13C9FA21-4C4B-3B4C-85FB-6CD8DA79F1A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0207958A-F679-5D47-B7E3-FBB82DDB78C5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76F2DBFA-DEB0-5B4D-84A3-AEF6840E7274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28682DE6-9774-764F-BBE5-543780844CB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F83BBC29-6D6B-934E-ABBD-868C45B3CA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3CEA7CA7-7CE1-AF40-9785-B204644F4664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51A09105-C23E-2D44-9391-DA5FF8CF74DE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184B04A5-3639-D744-A221-05DE3609FC1A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Хаей</a:t>
                </a:r>
                <a:r>
                  <a:rPr lang="ru-RU" dirty="0">
                    <a:solidFill>
                      <a:schemeClr val="lt1"/>
                    </a:solidFill>
                  </a:rPr>
                  <a:t> Сара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4624" y="1709164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прекратилось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34900" y="106911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35649" y="596263"/>
            <a:ext cx="362653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</a:p>
        </p:txBody>
      </p:sp>
      <p:sp>
        <p:nvSpPr>
          <p:cNvPr id="116" name="Google Shape;116;p3"/>
          <p:cNvSpPr txBox="1"/>
          <p:nvPr/>
        </p:nvSpPr>
        <p:spPr>
          <a:xfrm>
            <a:off x="7764092" y="1710876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זְקֵנִים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חָדַל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לִהְיוֹת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אֹרַח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186648" y="1176044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18:11</a:t>
            </a:r>
            <a:endParaRPr dirty="0"/>
          </a:p>
        </p:txBody>
      </p:sp>
      <p:sp>
        <p:nvSpPr>
          <p:cNvPr id="118" name="Google Shape;118;p3"/>
          <p:cNvSpPr txBox="1"/>
          <p:nvPr/>
        </p:nvSpPr>
        <p:spPr>
          <a:xfrm>
            <a:off x="2235638" y="4125035"/>
            <a:ext cx="493776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Google Shape;119;p3"/>
          <p:cNvSpPr/>
          <p:nvPr/>
        </p:nvSpPr>
        <p:spPr>
          <a:xfrm rot="10800000" flipH="1">
            <a:off x="2235627" y="3495007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2235649" y="3009417"/>
            <a:ext cx="3526323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</a:p>
        </p:txBody>
      </p:sp>
      <p:sp>
        <p:nvSpPr>
          <p:cNvPr id="121" name="Google Shape;121;p3"/>
          <p:cNvSpPr txBox="1"/>
          <p:nvPr/>
        </p:nvSpPr>
        <p:spPr>
          <a:xfrm>
            <a:off x="7764092" y="4099983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זָקֵן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2186658" y="3596952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24:1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4"/>
          <p:cNvSpPr txBox="1"/>
          <p:nvPr/>
        </p:nvSpPr>
        <p:spPr>
          <a:xfrm>
            <a:off x="2285029" y="967966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непонятным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Вайера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жертвоприношения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(38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9" name="Google Shape;129;p4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7764294" y="971553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עקידת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כעבור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על-אחת-כמה-וכמה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2285025" y="601458"/>
            <a:ext cx="3384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Авраам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вдруг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состарился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</p:txBody>
      </p:sp>
      <p:sp>
        <p:nvSpPr>
          <p:cNvPr id="8" name="Google Shape;138;p5">
            <a:extLst>
              <a:ext uri="{FF2B5EF4-FFF2-40B4-BE49-F238E27FC236}">
                <a16:creationId xmlns:a16="http://schemas.microsoft.com/office/drawing/2014/main" id="{8F8B0AE7-C91A-944C-8CA0-7AFE14FB6938}"/>
              </a:ext>
            </a:extLst>
          </p:cNvPr>
          <p:cNvSpPr txBox="1"/>
          <p:nvPr/>
        </p:nvSpPr>
        <p:spPr>
          <a:xfrm>
            <a:off x="2285025" y="5282744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Прежде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хедере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9" name="Google Shape;139;p5">
            <a:extLst>
              <a:ext uri="{FF2B5EF4-FFF2-40B4-BE49-F238E27FC236}">
                <a16:creationId xmlns:a16="http://schemas.microsoft.com/office/drawing/2014/main" id="{FD053163-C689-B949-86DA-13BA0A005D9D}"/>
              </a:ext>
            </a:extLst>
          </p:cNvPr>
          <p:cNvSpPr txBox="1"/>
          <p:nvPr/>
        </p:nvSpPr>
        <p:spPr>
          <a:xfrm>
            <a:off x="7764290" y="5269695"/>
            <a:ext cx="38862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בהקדים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המילים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ה"מלמדים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ב"חדר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מסבירים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שהמשמעות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מופלגת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0" name="Google Shape;140;p5">
            <a:extLst>
              <a:ext uri="{FF2B5EF4-FFF2-40B4-BE49-F238E27FC236}">
                <a16:creationId xmlns:a16="http://schemas.microsoft.com/office/drawing/2014/main" id="{E2704514-DAA1-3640-A084-CF8FA0CB9A81}"/>
              </a:ext>
            </a:extLst>
          </p:cNvPr>
          <p:cNvSpPr txBox="1"/>
          <p:nvPr/>
        </p:nvSpPr>
        <p:spPr>
          <a:xfrm>
            <a:off x="2285025" y="491943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19969B"/>
                </a:solidFill>
              </a:rPr>
              <a:t>«</a:t>
            </a:r>
            <a:r>
              <a:rPr lang="en-US" sz="1800" dirty="0" err="1">
                <a:solidFill>
                  <a:srgbClr val="19969B"/>
                </a:solidFill>
              </a:rPr>
              <a:t>Пришел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лета</a:t>
            </a:r>
            <a:r>
              <a:rPr lang="en-US" sz="1800" dirty="0">
                <a:solidFill>
                  <a:srgbClr val="19969B"/>
                </a:solidFill>
              </a:rPr>
              <a:t>»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/>
          <p:nvPr/>
        </p:nvSpPr>
        <p:spPr>
          <a:xfrm>
            <a:off x="2285029" y="13049"/>
            <a:ext cx="4937760" cy="445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Иначе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отмеренного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несостоятельно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70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7764294" y="0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שנוספו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בזקנה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תדייק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היטב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שהכוונה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לזקנה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מופלגת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שבוודאי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מופלגת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6" name="Google Shape;146;p6">
            <a:extLst>
              <a:ext uri="{FF2B5EF4-FFF2-40B4-BE49-F238E27FC236}">
                <a16:creationId xmlns:a16="http://schemas.microsoft.com/office/drawing/2014/main" id="{97C6317C-FC1E-A741-AD9A-1B83F0C709CE}"/>
              </a:ext>
            </a:extLst>
          </p:cNvPr>
          <p:cNvSpPr txBox="1"/>
          <p:nvPr/>
        </p:nvSpPr>
        <p:spPr>
          <a:xfrm>
            <a:off x="2285029" y="4765382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>
                <a:solidFill>
                  <a:srgbClr val="231F20"/>
                </a:solidFill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47;p6">
            <a:extLst>
              <a:ext uri="{FF2B5EF4-FFF2-40B4-BE49-F238E27FC236}">
                <a16:creationId xmlns:a16="http://schemas.microsoft.com/office/drawing/2014/main" id="{CB4EF834-735C-D543-9345-52AB14E267F5}"/>
              </a:ext>
            </a:extLst>
          </p:cNvPr>
          <p:cNvSpPr txBox="1"/>
          <p:nvPr/>
        </p:nvSpPr>
        <p:spPr>
          <a:xfrm>
            <a:off x="7764294" y="4770458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התיבות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נכנס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8" name="Google Shape;148;p6">
            <a:extLst>
              <a:ext uri="{FF2B5EF4-FFF2-40B4-BE49-F238E27FC236}">
                <a16:creationId xmlns:a16="http://schemas.microsoft.com/office/drawing/2014/main" id="{791046B6-4CD9-5E49-8F27-7AF2031CF5C0}"/>
              </a:ext>
            </a:extLst>
          </p:cNvPr>
          <p:cNvSpPr txBox="1"/>
          <p:nvPr/>
        </p:nvSpPr>
        <p:spPr>
          <a:xfrm>
            <a:off x="2285029" y="432375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Царь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Давид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принимал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жизненные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перипетии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близко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сердцу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 txBox="1"/>
          <p:nvPr/>
        </p:nvSpPr>
        <p:spPr>
          <a:xfrm>
            <a:off x="2285029" y="0"/>
            <a:ext cx="4937760" cy="367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количества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преходящее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оставляющее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7764294" y="5076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המאורעות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שנכנס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וחולף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שנכנס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ומאורעותיו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6" name="Google Shape;154;p7">
            <a:extLst>
              <a:ext uri="{FF2B5EF4-FFF2-40B4-BE49-F238E27FC236}">
                <a16:creationId xmlns:a16="http://schemas.microsoft.com/office/drawing/2014/main" id="{10E09F7C-C78E-0B40-AF90-1F385201427B}"/>
              </a:ext>
            </a:extLst>
          </p:cNvPr>
          <p:cNvSpPr txBox="1"/>
          <p:nvPr/>
        </p:nvSpPr>
        <p:spPr>
          <a:xfrm>
            <a:off x="2285029" y="3308578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положительные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счастливым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отрицательные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эффект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неизгладимый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отпечаток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выглядит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55;p7">
            <a:extLst>
              <a:ext uri="{FF2B5EF4-FFF2-40B4-BE49-F238E27FC236}">
                <a16:creationId xmlns:a16="http://schemas.microsoft.com/office/drawing/2014/main" id="{7FB2CD1A-A319-624A-8686-75E58E99E683}"/>
              </a:ext>
            </a:extLst>
          </p:cNvPr>
          <p:cNvSpPr txBox="1"/>
          <p:nvPr/>
        </p:nvSpPr>
        <p:spPr>
          <a:xfrm>
            <a:off x="7764294" y="3301380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להתרגש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ולקחת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ומאורע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המשמח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הֲפָכו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ומשפיע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שרואים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במוחש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שיכולים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מבוגר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מהשני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 txBox="1"/>
          <p:nvPr/>
        </p:nvSpPr>
        <p:spPr>
          <a:xfrm>
            <a:off x="2285029" y="205744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опыт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выглядит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отразился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внешности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близко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7764294" y="198546"/>
            <a:ext cx="38862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המאורעות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שלוקח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לליבו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161;p8">
            <a:extLst>
              <a:ext uri="{FF2B5EF4-FFF2-40B4-BE49-F238E27FC236}">
                <a16:creationId xmlns:a16="http://schemas.microsoft.com/office/drawing/2014/main" id="{C3F02A23-B67E-F846-9235-2C1425717E3E}"/>
              </a:ext>
            </a:extLst>
          </p:cNvPr>
          <p:cNvSpPr txBox="1"/>
          <p:nvPr/>
        </p:nvSpPr>
        <p:spPr>
          <a:xfrm>
            <a:off x="2285029" y="1985772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70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огорчения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приносили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бесследно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62;p8">
            <a:extLst>
              <a:ext uri="{FF2B5EF4-FFF2-40B4-BE49-F238E27FC236}">
                <a16:creationId xmlns:a16="http://schemas.microsoft.com/office/drawing/2014/main" id="{CCD74D69-B037-774F-822B-201B6624E8B0}"/>
              </a:ext>
            </a:extLst>
          </p:cNvPr>
          <p:cNvSpPr txBox="1"/>
          <p:nvPr/>
        </p:nvSpPr>
        <p:spPr>
          <a:xfrm>
            <a:off x="7764294" y="2001327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המאורעות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המלחמות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שפכת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העגמת־נפש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מאורעות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שהותירו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רישומן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שלקח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לליבו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7" name="Google Shape;163;p8">
            <a:extLst>
              <a:ext uri="{FF2B5EF4-FFF2-40B4-BE49-F238E27FC236}">
                <a16:creationId xmlns:a16="http://schemas.microsoft.com/office/drawing/2014/main" id="{BAF53C6D-C35F-044B-89FC-85333F99ACC6}"/>
              </a:ext>
            </a:extLst>
          </p:cNvPr>
          <p:cNvSpPr txBox="1"/>
          <p:nvPr/>
        </p:nvSpPr>
        <p:spPr>
          <a:xfrm>
            <a:off x="2285029" y="4972336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вышесказанного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нынешней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164;p8">
            <a:extLst>
              <a:ext uri="{FF2B5EF4-FFF2-40B4-BE49-F238E27FC236}">
                <a16:creationId xmlns:a16="http://schemas.microsoft.com/office/drawing/2014/main" id="{BE16D457-7D3A-4941-8311-1893CCD2CDF8}"/>
              </a:ext>
            </a:extLst>
          </p:cNvPr>
          <p:cNvSpPr txBox="1"/>
          <p:nvPr/>
        </p:nvSpPr>
        <p:spPr>
          <a:xfrm>
            <a:off x="7764294" y="4947284"/>
            <a:ext cx="38862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בפרשתנו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9" name="Google Shape;165;p8">
            <a:extLst>
              <a:ext uri="{FF2B5EF4-FFF2-40B4-BE49-F238E27FC236}">
                <a16:creationId xmlns:a16="http://schemas.microsoft.com/office/drawing/2014/main" id="{13AB138F-341D-3043-8A1A-AF515020F3A2}"/>
              </a:ext>
            </a:extLst>
          </p:cNvPr>
          <p:cNvSpPr txBox="1"/>
          <p:nvPr/>
        </p:nvSpPr>
        <p:spPr>
          <a:xfrm>
            <a:off x="2285029" y="4609031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Авраам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принимал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все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близко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сердцу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даже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после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ста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лет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 txBox="1"/>
          <p:nvPr/>
        </p:nvSpPr>
        <p:spPr>
          <a:xfrm>
            <a:off x="2285029" y="39403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предыдущей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4" name="Google Shape;164;p8"/>
          <p:cNvSpPr txBox="1"/>
          <p:nvPr/>
        </p:nvSpPr>
        <p:spPr>
          <a:xfrm>
            <a:off x="7764294" y="14351"/>
            <a:ext cx="38862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בהוספה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8" name="Google Shape;171;p9">
            <a:extLst>
              <a:ext uri="{FF2B5EF4-FFF2-40B4-BE49-F238E27FC236}">
                <a16:creationId xmlns:a16="http://schemas.microsoft.com/office/drawing/2014/main" id="{E7FFC1FE-B61E-E747-A035-C138607E65AE}"/>
              </a:ext>
            </a:extLst>
          </p:cNvPr>
          <p:cNvSpPr txBox="1"/>
          <p:nvPr/>
        </p:nvSpPr>
        <p:spPr>
          <a:xfrm>
            <a:off x="2262021" y="1258816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Естественно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зрелым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чересчур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впечатлительным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пожилые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повидали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беспокоят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выпавших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38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72;p9">
            <a:extLst>
              <a:ext uri="{FF2B5EF4-FFF2-40B4-BE49-F238E27FC236}">
                <a16:creationId xmlns:a16="http://schemas.microsoft.com/office/drawing/2014/main" id="{6CD64202-C241-3D48-A527-A8234810006A}"/>
              </a:ext>
            </a:extLst>
          </p:cNvPr>
          <p:cNvSpPr txBox="1"/>
          <p:nvPr/>
        </p:nvSpPr>
        <p:spPr>
          <a:xfrm>
            <a:off x="7752790" y="1258816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ומתבגר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למסקנה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להתרגש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ולקחת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שטבעו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שסביבו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תופסים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המאורעות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0"/>
          <p:cNvSpPr txBox="1"/>
          <p:nvPr/>
        </p:nvSpPr>
        <p:spPr>
          <a:xfrm>
            <a:off x="2285029" y="14351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близко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38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период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жертвоприношение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7764294" y="14351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בטעם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שבינתיים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מאורעות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חשובים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ומכריעים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המאורעות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הקודמים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מהמאורע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לעקידתו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80" name="Google Shape;180;p10"/>
          <p:cNvSpPr txBox="1"/>
          <p:nvPr/>
        </p:nvSpPr>
        <p:spPr>
          <a:xfrm>
            <a:off x="2285029" y="3125616"/>
            <a:ext cx="4937760" cy="232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повлияли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7764294" y="3131480"/>
            <a:ext cx="38862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ש"נכנס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ופועלים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היטב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הזהר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82" name="Google Shape;182;p10"/>
          <p:cNvSpPr txBox="1"/>
          <p:nvPr/>
        </p:nvSpPr>
        <p:spPr>
          <a:xfrm>
            <a:off x="2285029" y="2762311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Принятие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духовного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смысла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каждого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дня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88;p11">
            <a:extLst>
              <a:ext uri="{FF2B5EF4-FFF2-40B4-BE49-F238E27FC236}">
                <a16:creationId xmlns:a16="http://schemas.microsoft.com/office/drawing/2014/main" id="{A1751C46-4677-224E-9BAE-EA0A30E56951}"/>
              </a:ext>
            </a:extLst>
          </p:cNvPr>
          <p:cNvSpPr txBox="1"/>
          <p:nvPr/>
        </p:nvSpPr>
        <p:spPr>
          <a:xfrm>
            <a:off x="2285029" y="5167411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всецело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посвящены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какого-либо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изъяна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89;p11">
            <a:extLst>
              <a:ext uri="{FF2B5EF4-FFF2-40B4-BE49-F238E27FC236}">
                <a16:creationId xmlns:a16="http://schemas.microsoft.com/office/drawing/2014/main" id="{563F9EE5-D918-A248-8741-50A4DD8C7A04}"/>
              </a:ext>
            </a:extLst>
          </p:cNvPr>
          <p:cNvSpPr txBox="1"/>
          <p:nvPr/>
        </p:nvSpPr>
        <p:spPr>
          <a:xfrm>
            <a:off x="7764294" y="5167411"/>
            <a:ext cx="38862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החסיר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מלע¬בוד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1"/>
          <p:cNvSpPr txBox="1"/>
          <p:nvPr/>
        </p:nvSpPr>
        <p:spPr>
          <a:xfrm>
            <a:off x="2285029" y="14351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вышесказанного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иносказательном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впустую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вкладывал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сообразно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7764294" y="14351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הרמז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מיוסד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הפשוט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ונכנס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ב"ימיו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195;p12">
            <a:extLst>
              <a:ext uri="{FF2B5EF4-FFF2-40B4-BE49-F238E27FC236}">
                <a16:creationId xmlns:a16="http://schemas.microsoft.com/office/drawing/2014/main" id="{AD55F938-0FCA-1F49-BF96-1B61FC0B2B26}"/>
              </a:ext>
            </a:extLst>
          </p:cNvPr>
          <p:cNvSpPr txBox="1"/>
          <p:nvPr/>
        </p:nvSpPr>
        <p:spPr>
          <a:xfrm>
            <a:off x="2285029" y="3181909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затрагивает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оказывают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воздействие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затрагивает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подлинная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выражаясь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6" name="Google Shape;196;p12">
            <a:extLst>
              <a:ext uri="{FF2B5EF4-FFF2-40B4-BE49-F238E27FC236}">
                <a16:creationId xmlns:a16="http://schemas.microsoft.com/office/drawing/2014/main" id="{84597867-9AAB-8F44-B6C2-35EE87C7D7B4}"/>
              </a:ext>
            </a:extLst>
          </p:cNvPr>
          <p:cNvSpPr txBox="1"/>
          <p:nvPr/>
        </p:nvSpPr>
        <p:spPr>
          <a:xfrm>
            <a:off x="7764294" y="3194435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מתייחס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הגש¬מיים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שמאורעות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השפיעו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מודגש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הפנימי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האמיתיים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2"/>
          <p:cNvSpPr txBox="1"/>
          <p:nvPr/>
        </p:nvSpPr>
        <p:spPr>
          <a:xfrm>
            <a:off x="2285029" y="413359"/>
            <a:ext cx="4937760" cy="3503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основоположника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Хабада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отразился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отпечаток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пережитого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наполнена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196" name="Google Shape;196;p12"/>
          <p:cNvSpPr txBox="1"/>
          <p:nvPr/>
        </p:nvSpPr>
        <p:spPr>
          <a:xfrm>
            <a:off x="7764294" y="425885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הצדיק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ב¬שרים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רוחניים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"],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ונכנס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הרושם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ממולאים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3"/>
          <p:cNvSpPr txBox="1"/>
          <p:nvPr/>
        </p:nvSpPr>
        <p:spPr>
          <a:xfrm>
            <a:off x="472822" y="434316"/>
            <a:ext cx="4513200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Смысл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жизни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04" name="Google Shape;204;p13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05" name="Google Shape;205;p13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3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Хаей Сара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8EECEAA1-B843-BD4B-8CC4-EB3E15C27717}"/>
              </a:ext>
            </a:extLst>
          </p:cNvPr>
          <p:cNvGrpSpPr/>
          <p:nvPr/>
        </p:nvGrpSpPr>
        <p:grpSpPr>
          <a:xfrm>
            <a:off x="7803715" y="3093930"/>
            <a:ext cx="4956575" cy="4218676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9E54D0C5-FA33-7B47-96A6-34F1471A543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3D9FB2BA-4D81-F04B-9478-9F011F0DD146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111FDD7F-945E-1E4E-A2AA-5A2C7DA77C3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8DC78D14-1195-E94F-92CD-439B31311C1A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4C27E15-E05A-554D-99B0-ABA7E5D30C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B84E8A32-63DA-A141-9715-49E582ECF78E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90C35B03-20C7-4545-A8AB-873C064F5D0B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E1E1A0C7-E0D3-AC41-B95F-AFD80B5E1F13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Хаей</a:t>
                </a:r>
                <a:r>
                  <a:rPr lang="ru-RU" dirty="0">
                    <a:solidFill>
                      <a:schemeClr val="lt1"/>
                    </a:solidFill>
                  </a:rPr>
                  <a:t> Сара</a:t>
                </a: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4"/>
          <p:cNvSpPr txBox="1"/>
          <p:nvPr/>
        </p:nvSpPr>
        <p:spPr>
          <a:xfrm>
            <a:off x="2284624" y="1709164"/>
            <a:ext cx="4937760" cy="209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dirty="0"/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Годы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4" name="Google Shape;214;p14"/>
          <p:cNvSpPr/>
          <p:nvPr/>
        </p:nvSpPr>
        <p:spPr>
          <a:xfrm rot="10800000" flipH="1">
            <a:off x="2235650" y="107282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4"/>
          <p:cNvSpPr txBox="1"/>
          <p:nvPr/>
        </p:nvSpPr>
        <p:spPr>
          <a:xfrm>
            <a:off x="2235649" y="596263"/>
            <a:ext cx="381442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</a:p>
        </p:txBody>
      </p:sp>
      <p:sp>
        <p:nvSpPr>
          <p:cNvPr id="216" name="Google Shape;216;p14"/>
          <p:cNvSpPr txBox="1"/>
          <p:nvPr/>
        </p:nvSpPr>
        <p:spPr>
          <a:xfrm>
            <a:off x="7764092" y="170916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הְיו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לְטוֹבָה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2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4"/>
          <p:cNvSpPr txBox="1"/>
          <p:nvPr/>
        </p:nvSpPr>
        <p:spPr>
          <a:xfrm>
            <a:off x="2168511" y="1109194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23:1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5"/>
          <p:cNvSpPr txBox="1"/>
          <p:nvPr/>
        </p:nvSpPr>
        <p:spPr>
          <a:xfrm>
            <a:off x="2285029" y="1030722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127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резюмируются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127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подвергать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обобщению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одинаковыми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протяжении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диаметрально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противоположные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халдейском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неправомочно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5" name="Google Shape;225;p15"/>
          <p:cNvSpPr/>
          <p:nvPr/>
        </p:nvSpPr>
        <p:spPr>
          <a:xfrm rot="10800000" flipH="1">
            <a:off x="2285029" y="50235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5"/>
          <p:cNvSpPr txBox="1">
            <a:spLocks noGrp="1"/>
          </p:cNvSpPr>
          <p:nvPr>
            <p:ph type="title"/>
          </p:nvPr>
        </p:nvSpPr>
        <p:spPr>
          <a:xfrm>
            <a:off x="2285030" y="17549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5"/>
          <p:cNvSpPr txBox="1"/>
          <p:nvPr/>
        </p:nvSpPr>
        <p:spPr>
          <a:xfrm>
            <a:off x="7764294" y="1034973"/>
            <a:ext cx="38862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הפרשה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נכללים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שווין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לטובה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שווין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לטובה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חילוקים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להשוות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ב"חרן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8" name="Google Shape;228;p15"/>
          <p:cNvSpPr txBox="1"/>
          <p:nvPr/>
        </p:nvSpPr>
        <p:spPr>
          <a:xfrm>
            <a:off x="2285029" y="734985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/>
            <a:r>
              <a:rPr lang="ru-RU" sz="1800" dirty="0">
                <a:solidFill>
                  <a:srgbClr val="19969B"/>
                </a:solidFill>
              </a:rPr>
              <a:t>Вся жизнь как единое целое?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6"/>
          <p:cNvSpPr txBox="1"/>
          <p:nvPr/>
        </p:nvSpPr>
        <p:spPr>
          <a:xfrm>
            <a:off x="2285029" y="-66133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достигнутым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уйди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апогеем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жертвоприношении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трансформация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обобщать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" name="Google Shape;235;p16"/>
          <p:cNvSpPr txBox="1"/>
          <p:nvPr/>
        </p:nvSpPr>
        <p:spPr>
          <a:xfrm>
            <a:off x="7764294" y="-73331"/>
            <a:ext cx="3886200" cy="4020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מגיירת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הנפש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הציווי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מארצך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אראך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לחילוק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וריחוק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ששמעה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עקידת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ריחוק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"?!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241;p17">
            <a:extLst>
              <a:ext uri="{FF2B5EF4-FFF2-40B4-BE49-F238E27FC236}">
                <a16:creationId xmlns:a16="http://schemas.microsoft.com/office/drawing/2014/main" id="{2CAECB5B-BEAE-C047-AB45-B795DFA6DB4C}"/>
              </a:ext>
            </a:extLst>
          </p:cNvPr>
          <p:cNvSpPr txBox="1"/>
          <p:nvPr/>
        </p:nvSpPr>
        <p:spPr>
          <a:xfrm>
            <a:off x="2285029" y="4921942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воодушевляло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неизменными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протяжении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42;p17">
            <a:extLst>
              <a:ext uri="{FF2B5EF4-FFF2-40B4-BE49-F238E27FC236}">
                <a16:creationId xmlns:a16="http://schemas.microsoft.com/office/drawing/2014/main" id="{E8D56E38-35CC-FB40-94BC-E8B8BCF0382A}"/>
              </a:ext>
            </a:extLst>
          </p:cNvPr>
          <p:cNvSpPr txBox="1"/>
          <p:nvPr/>
        </p:nvSpPr>
        <p:spPr>
          <a:xfrm>
            <a:off x="7764294" y="4892092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מתייחס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שווה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כדלקמן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7" name="Google Shape;243;p17">
            <a:extLst>
              <a:ext uri="{FF2B5EF4-FFF2-40B4-BE49-F238E27FC236}">
                <a16:creationId xmlns:a16="http://schemas.microsoft.com/office/drawing/2014/main" id="{817CA09C-BD9C-0048-A5F0-6AE544265A07}"/>
              </a:ext>
            </a:extLst>
          </p:cNvPr>
          <p:cNvSpPr txBox="1"/>
          <p:nvPr/>
        </p:nvSpPr>
        <p:spPr>
          <a:xfrm>
            <a:off x="2285029" y="458368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Чем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живешь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7"/>
          <p:cNvSpPr txBox="1"/>
          <p:nvPr/>
        </p:nvSpPr>
        <p:spPr>
          <a:xfrm>
            <a:off x="2285029" y="29850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127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обобщает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завтраке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безусловно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побывала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2" name="Google Shape;242;p17"/>
          <p:cNvSpPr txBox="1"/>
          <p:nvPr/>
        </p:nvSpPr>
        <p:spPr>
          <a:xfrm>
            <a:off x="7764294" y="0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נכללים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פשוט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והמשמעות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האמיתית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התבטא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באכילת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ארוחת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ארוחת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צהריים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ופשוט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התבטא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ובביתו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6" name="Google Shape;249;p18">
            <a:extLst>
              <a:ext uri="{FF2B5EF4-FFF2-40B4-BE49-F238E27FC236}">
                <a16:creationId xmlns:a16="http://schemas.microsoft.com/office/drawing/2014/main" id="{0E27135B-A2EF-3543-8DB7-7247B79CEA75}"/>
              </a:ext>
            </a:extLst>
          </p:cNvPr>
          <p:cNvSpPr txBox="1"/>
          <p:nvPr/>
        </p:nvSpPr>
        <p:spPr>
          <a:xfrm>
            <a:off x="2285029" y="3603555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восхваляли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пытались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причиняло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невыразимую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страдания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иноверцев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праматерь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250;p18">
            <a:extLst>
              <a:ext uri="{FF2B5EF4-FFF2-40B4-BE49-F238E27FC236}">
                <a16:creationId xmlns:a16="http://schemas.microsoft.com/office/drawing/2014/main" id="{DC006CC7-BD0F-F04F-B4E8-2E267785FE16}"/>
              </a:ext>
            </a:extLst>
          </p:cNvPr>
          <p:cNvSpPr txBox="1"/>
          <p:nvPr/>
        </p:nvSpPr>
        <p:spPr>
          <a:xfrm>
            <a:off x="7764294" y="3603555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העובדה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ומשבח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יפיה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שלוקח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גרם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עסק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על-אחת-כמה-וכמה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9"/>
          <p:cNvSpPr txBox="1"/>
          <p:nvPr/>
        </p:nvSpPr>
        <p:spPr>
          <a:xfrm>
            <a:off x="2285029" y="14351"/>
            <a:ext cx="4937760" cy="429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воплощался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вечера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почившее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парящее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исключительно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257" name="Google Shape;257;p19"/>
          <p:cNvSpPr txBox="1"/>
          <p:nvPr/>
        </p:nvSpPr>
        <p:spPr>
          <a:xfrm>
            <a:off x="7764294" y="14351"/>
            <a:ext cx="3886200" cy="2433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התבטא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והמשמעות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האמיתית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מפורש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בפרשתנו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וברכה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בעיסה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האוהל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המיוחדות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263;p20">
            <a:extLst>
              <a:ext uri="{FF2B5EF4-FFF2-40B4-BE49-F238E27FC236}">
                <a16:creationId xmlns:a16="http://schemas.microsoft.com/office/drawing/2014/main" id="{D94F65F0-14A1-4348-8041-DCCF956E07D1}"/>
              </a:ext>
            </a:extLst>
          </p:cNvPr>
          <p:cNvSpPr txBox="1"/>
          <p:nvPr/>
        </p:nvSpPr>
        <p:spPr>
          <a:xfrm>
            <a:off x="2285029" y="3970608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резюмирована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протяжении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обстоятельствах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неизменным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По-настоящему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стремилась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64;p20">
            <a:extLst>
              <a:ext uri="{FF2B5EF4-FFF2-40B4-BE49-F238E27FC236}">
                <a16:creationId xmlns:a16="http://schemas.microsoft.com/office/drawing/2014/main" id="{3A01D7ED-5E1F-5145-A5B4-81BF450E6F80}"/>
              </a:ext>
            </a:extLst>
          </p:cNvPr>
          <p:cNvSpPr txBox="1"/>
          <p:nvPr/>
        </p:nvSpPr>
        <p:spPr>
          <a:xfrm>
            <a:off x="7764294" y="3970608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שינויי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הזמנים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והמשמעות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האמיתית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0"/>
          <p:cNvSpPr txBox="1"/>
          <p:nvPr/>
        </p:nvSpPr>
        <p:spPr>
          <a:xfrm>
            <a:off x="2285029" y="-23227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вечера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4" name="Google Shape;264;p20"/>
          <p:cNvSpPr txBox="1"/>
          <p:nvPr/>
        </p:nvSpPr>
        <p:spPr>
          <a:xfrm>
            <a:off x="7764294" y="-23227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וברכה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בעיסה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האוהל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העמודים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ונשען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270;p21">
            <a:extLst>
              <a:ext uri="{FF2B5EF4-FFF2-40B4-BE49-F238E27FC236}">
                <a16:creationId xmlns:a16="http://schemas.microsoft.com/office/drawing/2014/main" id="{672B25A8-37AC-4546-8649-153D313FCAF3}"/>
              </a:ext>
            </a:extLst>
          </p:cNvPr>
          <p:cNvSpPr txBox="1"/>
          <p:nvPr/>
        </p:nvSpPr>
        <p:spPr>
          <a:xfrm>
            <a:off x="2285029" y="2567119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извлекаем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воспитывалась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традиций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предшественницей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праматерь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царствах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71;p21">
            <a:extLst>
              <a:ext uri="{FF2B5EF4-FFF2-40B4-BE49-F238E27FC236}">
                <a16:creationId xmlns:a16="http://schemas.microsoft.com/office/drawing/2014/main" id="{E990B60F-B022-7C4F-92D5-F8136106C5EB}"/>
              </a:ext>
            </a:extLst>
          </p:cNvPr>
          <p:cNvSpPr txBox="1"/>
          <p:nvPr/>
        </p:nvSpPr>
        <p:spPr>
          <a:xfrm>
            <a:off x="7764294" y="2567119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הנלמדת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מפרשת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השבוע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שנמצאת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תינוקת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שנשבתה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שסבתה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סבתה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לאינם־יהודים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והעניין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התבטא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שקועים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במלכותו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ואבימלך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7" name="Google Shape;272;p21">
            <a:extLst>
              <a:ext uri="{FF2B5EF4-FFF2-40B4-BE49-F238E27FC236}">
                <a16:creationId xmlns:a16="http://schemas.microsoft.com/office/drawing/2014/main" id="{B82E7FBE-1291-2F4C-830B-0234FE5BC0E4}"/>
              </a:ext>
            </a:extLst>
          </p:cNvPr>
          <p:cNvSpPr txBox="1"/>
          <p:nvPr/>
        </p:nvSpPr>
        <p:spPr>
          <a:xfrm>
            <a:off x="2285029" y="2303853"/>
            <a:ext cx="8205954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/>
            <a:r>
              <a:rPr lang="ru-RU" sz="1800" dirty="0">
                <a:solidFill>
                  <a:srgbClr val="19969B"/>
                </a:solidFill>
              </a:rPr>
              <a:t>Что является центром моей жизни?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2"/>
          <p:cNvSpPr txBox="1"/>
          <p:nvPr/>
        </p:nvSpPr>
        <p:spPr>
          <a:xfrm>
            <a:off x="2285029" y="1082566"/>
            <a:ext cx="4937760" cy="5080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предназначение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дочерью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вечера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почившее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кошерной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парящее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семейной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скромности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279" name="Google Shape;279;p22"/>
          <p:cNvSpPr txBox="1"/>
          <p:nvPr/>
        </p:nvSpPr>
        <p:spPr>
          <a:xfrm>
            <a:off x="7764294" y="1075368"/>
            <a:ext cx="3886200" cy="4020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פשוטה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שה"חיים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בשלושת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התבטא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בעיסה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האכילה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ו"ענן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האוהל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טהרת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המשפחה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הצניעות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כיסוי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270;p21">
            <a:extLst>
              <a:ext uri="{FF2B5EF4-FFF2-40B4-BE49-F238E27FC236}">
                <a16:creationId xmlns:a16="http://schemas.microsoft.com/office/drawing/2014/main" id="{1E0539FF-9292-AF4D-B988-2235071B6AE8}"/>
              </a:ext>
            </a:extLst>
          </p:cNvPr>
          <p:cNvSpPr txBox="1"/>
          <p:nvPr/>
        </p:nvSpPr>
        <p:spPr>
          <a:xfrm>
            <a:off x="2285029" y="154064"/>
            <a:ext cx="493776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красивое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каблуком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71;p21">
            <a:extLst>
              <a:ext uri="{FF2B5EF4-FFF2-40B4-BE49-F238E27FC236}">
                <a16:creationId xmlns:a16="http://schemas.microsoft.com/office/drawing/2014/main" id="{92B2F638-B0E6-8C43-87FA-EBD74B3276A0}"/>
              </a:ext>
            </a:extLst>
          </p:cNvPr>
          <p:cNvSpPr txBox="1"/>
          <p:nvPr/>
        </p:nvSpPr>
        <p:spPr>
          <a:xfrm>
            <a:off x="7764294" y="154064"/>
            <a:ext cx="38862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לבישת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גבוה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3"/>
          <p:cNvSpPr txBox="1"/>
          <p:nvPr/>
        </p:nvSpPr>
        <p:spPr>
          <a:xfrm>
            <a:off x="2285029" y="1082566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какое-то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соответствующе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праматери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6" name="Google Shape;286;p23"/>
          <p:cNvSpPr txBox="1"/>
          <p:nvPr/>
        </p:nvSpPr>
        <p:spPr>
          <a:xfrm>
            <a:off x="7764294" y="1082566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המתאימה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ביכולתה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לדרגה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שהנהגתה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4"/>
          <p:cNvSpPr txBox="1"/>
          <p:nvPr/>
        </p:nvSpPr>
        <p:spPr>
          <a:xfrm>
            <a:off x="418914" y="452933"/>
            <a:ext cx="6146661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lnSpc>
                <a:spcPct val="80000"/>
              </a:lnSpc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Исправление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прошлого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93" name="Google Shape;293;p24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94" name="Google Shape;294;p2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4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ХАЕЙ САРА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5AB54F3A-E005-114A-AAC4-C730E2204641}"/>
              </a:ext>
            </a:extLst>
          </p:cNvPr>
          <p:cNvGrpSpPr/>
          <p:nvPr/>
        </p:nvGrpSpPr>
        <p:grpSpPr>
          <a:xfrm>
            <a:off x="7803715" y="3093930"/>
            <a:ext cx="4956575" cy="4218676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AB3CB5DC-CE83-654B-957F-F9F646E57956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40B0CEE8-5F9A-9F49-A28D-003A33DEF843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25005419-42FA-1D47-B9DF-4CA84C25638F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BEEE8188-F781-4B44-B2B2-48A079497200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6FE77BE2-8A1C-6C4D-A366-2E62C7A3B7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5B452D42-E6F5-3D41-A0AF-281A83F81743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1FB3871C-3C3E-6545-A201-F877C473AB57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4CA0F44F-53AA-1F40-AD74-3E9307392E57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 err="1">
                    <a:solidFill>
                      <a:schemeClr val="lt1"/>
                    </a:solidFill>
                  </a:rPr>
                  <a:t>Хаей</a:t>
                </a:r>
                <a:r>
                  <a:rPr lang="ru-RU" dirty="0">
                    <a:solidFill>
                      <a:schemeClr val="lt1"/>
                    </a:solidFill>
                  </a:rPr>
                  <a:t> Сара</a:t>
                </a:r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5"/>
          <p:cNvSpPr txBox="1"/>
          <p:nvPr/>
        </p:nvSpPr>
        <p:spPr>
          <a:xfrm>
            <a:off x="2285029" y="855910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исправить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побуждая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3" name="Google Shape;303;p25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5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5"/>
          <p:cNvSpPr txBox="1"/>
          <p:nvPr/>
        </p:nvSpPr>
        <p:spPr>
          <a:xfrm>
            <a:off x="7764294" y="855910"/>
            <a:ext cx="3886200" cy="3240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שביכולתה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ביכולתה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להעמידה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תמורת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הקודם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06" name="Google Shape;306;p25"/>
          <p:cNvSpPr txBox="1"/>
          <p:nvPr/>
        </p:nvSpPr>
        <p:spPr>
          <a:xfrm>
            <a:off x="2285029" y="526295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Влияние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ближних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12;p26">
            <a:extLst>
              <a:ext uri="{FF2B5EF4-FFF2-40B4-BE49-F238E27FC236}">
                <a16:creationId xmlns:a16="http://schemas.microsoft.com/office/drawing/2014/main" id="{58242394-58ED-2D4D-A1F4-031D30A0FE21}"/>
              </a:ext>
            </a:extLst>
          </p:cNvPr>
          <p:cNvSpPr txBox="1"/>
          <p:nvPr/>
        </p:nvSpPr>
        <p:spPr>
          <a:xfrm>
            <a:off x="2285029" y="3938501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цитату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состарился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возвышенные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безупречными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313;p26">
            <a:extLst>
              <a:ext uri="{FF2B5EF4-FFF2-40B4-BE49-F238E27FC236}">
                <a16:creationId xmlns:a16="http://schemas.microsoft.com/office/drawing/2014/main" id="{D23C80BF-16B6-AE4B-992D-DB4C1061FFA4}"/>
              </a:ext>
            </a:extLst>
          </p:cNvPr>
          <p:cNvSpPr txBox="1"/>
          <p:nvPr/>
        </p:nvSpPr>
        <p:spPr>
          <a:xfrm>
            <a:off x="7764294" y="3938501"/>
            <a:ext cx="3886200" cy="1992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50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ובהקדים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בפרשתנו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באינון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יומין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עילאין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[=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בשלימותם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6"/>
          <p:cNvSpPr txBox="1"/>
          <p:nvPr/>
        </p:nvSpPr>
        <p:spPr>
          <a:xfrm>
            <a:off x="2285029" y="130588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отмечены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нежелательным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​​​​​​​​​​​​​​​​,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периоду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" name="Google Shape;313;p26"/>
          <p:cNvSpPr txBox="1"/>
          <p:nvPr/>
        </p:nvSpPr>
        <p:spPr>
          <a:xfrm>
            <a:off x="7764294" y="130588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נשאלת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319;p27">
            <a:extLst>
              <a:ext uri="{FF2B5EF4-FFF2-40B4-BE49-F238E27FC236}">
                <a16:creationId xmlns:a16="http://schemas.microsoft.com/office/drawing/2014/main" id="{BAFB18A1-8DB1-704D-8F6B-5E00AF8C5F23}"/>
              </a:ext>
            </a:extLst>
          </p:cNvPr>
          <p:cNvSpPr txBox="1"/>
          <p:nvPr/>
        </p:nvSpPr>
        <p:spPr>
          <a:xfrm>
            <a:off x="2285029" y="2124129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действуем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движимые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любовью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оказываем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исправить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исправит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восполнит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огрехи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320;p27">
            <a:extLst>
              <a:ext uri="{FF2B5EF4-FFF2-40B4-BE49-F238E27FC236}">
                <a16:creationId xmlns:a16="http://schemas.microsoft.com/office/drawing/2014/main" id="{D34FBCBD-224C-A34C-BB4E-5120CD11534D}"/>
              </a:ext>
            </a:extLst>
          </p:cNvPr>
          <p:cNvSpPr txBox="1"/>
          <p:nvPr/>
        </p:nvSpPr>
        <p:spPr>
          <a:xfrm>
            <a:off x="7764294" y="2113498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והתשובה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עוסקים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בהשפעה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ופועלים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בלתי־רצוי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ומעמידים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כנגד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7"/>
          <p:cNvSpPr txBox="1"/>
          <p:nvPr/>
        </p:nvSpPr>
        <p:spPr>
          <a:xfrm>
            <a:off x="2285029" y="280901"/>
            <a:ext cx="4937760" cy="2881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воспрянуть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бедняка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ободрю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вытекает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правосудие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320" name="Google Shape;320;p27"/>
          <p:cNvSpPr txBox="1"/>
          <p:nvPr/>
        </p:nvSpPr>
        <p:spPr>
          <a:xfrm>
            <a:off x="7764294" y="270270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מחזיר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כנגד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מחויבת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השופט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משפט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בתמיה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8"/>
          <p:cNvSpPr txBox="1"/>
          <p:nvPr/>
        </p:nvSpPr>
        <p:spPr>
          <a:xfrm>
            <a:off x="2284624" y="876113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«...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пишете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недостаток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нельзя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исправить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противоречит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фундаментальному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исправления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нежелательного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позитивное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приумножение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печали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исключить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Google Shape;328;p28"/>
          <p:cNvSpPr/>
          <p:nvPr/>
        </p:nvSpPr>
        <p:spPr>
          <a:xfrm rot="10800000" flipH="1">
            <a:off x="2331106" y="440427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8"/>
          <p:cNvSpPr txBox="1"/>
          <p:nvPr/>
        </p:nvSpPr>
        <p:spPr>
          <a:xfrm>
            <a:off x="2331099" y="4118"/>
            <a:ext cx="381917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</a:p>
        </p:txBody>
      </p:sp>
      <p:sp>
        <p:nvSpPr>
          <p:cNvPr id="330" name="Google Shape;330;p28"/>
          <p:cNvSpPr txBox="1"/>
          <p:nvPr/>
        </p:nvSpPr>
        <p:spPr>
          <a:xfrm>
            <a:off x="7764092" y="891480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"...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כּוֹתֶבֶת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לְתַק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הֵפֶך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יְסוֹד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אֱמוּנָתֵנו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וְתוֹרָתֵנו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הָעוֹמֵד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שׁוּבָה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שׁוּט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רָצוּי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קּוּן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רָצוּי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וְטוֹב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וְקָדוֹש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לְהוֹסִיף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רָצוּי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וְעִנְיַן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הָעַצְבוּת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מֻחְלֶטֶת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31" name="Google Shape;331;p28"/>
          <p:cNvSpPr txBox="1"/>
          <p:nvPr/>
        </p:nvSpPr>
        <p:spPr>
          <a:xfrm>
            <a:off x="2224042" y="462480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Игрот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Кодеш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20, </a:t>
            </a:r>
            <a:r>
              <a:rPr lang="en-US" sz="1800" dirty="0" err="1">
                <a:solidFill>
                  <a:srgbClr val="19969B"/>
                </a:solidFill>
              </a:rPr>
              <a:t>стр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97</a:t>
            </a:r>
            <a:endParaRPr dirty="0"/>
          </a:p>
        </p:txBody>
      </p:sp>
      <p:sp>
        <p:nvSpPr>
          <p:cNvPr id="8" name="Google Shape;338;p29">
            <a:extLst>
              <a:ext uri="{FF2B5EF4-FFF2-40B4-BE49-F238E27FC236}">
                <a16:creationId xmlns:a16="http://schemas.microsoft.com/office/drawing/2014/main" id="{85B07F2C-A5E3-C946-B85B-594C12ACAE39}"/>
              </a:ext>
            </a:extLst>
          </p:cNvPr>
          <p:cNvSpPr txBox="1"/>
          <p:nvPr/>
        </p:nvSpPr>
        <p:spPr>
          <a:xfrm>
            <a:off x="2284624" y="5224671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постараться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семейной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подругам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знакомым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339;p29">
            <a:extLst>
              <a:ext uri="{FF2B5EF4-FFF2-40B4-BE49-F238E27FC236}">
                <a16:creationId xmlns:a16="http://schemas.microsoft.com/office/drawing/2014/main" id="{79A830C4-6472-1644-82B5-F3A5D3748658}"/>
              </a:ext>
            </a:extLst>
          </p:cNvPr>
          <p:cNvSpPr txBox="1"/>
          <p:nvPr/>
        </p:nvSpPr>
        <p:spPr>
          <a:xfrm>
            <a:off x="7764092" y="5237197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וּבְנוֹגֵע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לְפֹעַל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הַסְב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הָעִנְיָן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חֻק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וְדִינֵי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טַהֲרַת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סְבִיבָתָה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ירוֹתֶיה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וִידִידוֹתֶיה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Толдот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7788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1715</TotalTime>
  <Words>3665</Words>
  <Application>Microsoft Macintosh PowerPoint</Application>
  <PresentationFormat>מסך רחב</PresentationFormat>
  <Paragraphs>164</Paragraphs>
  <Slides>26</Slides>
  <Notes>25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6" baseType="lpstr">
      <vt:lpstr>Assistant</vt:lpstr>
      <vt:lpstr>Lora SemiBold</vt:lpstr>
      <vt:lpstr>Arial Black</vt:lpstr>
      <vt:lpstr>Calibri</vt:lpstr>
      <vt:lpstr>Arial</vt:lpstr>
      <vt:lpstr>Lora</vt:lpstr>
      <vt:lpstr>CeraGR-Medium</vt:lpstr>
      <vt:lpstr>Segoe UI Black</vt:lpstr>
      <vt:lpstr>Josefin Sans</vt:lpstr>
      <vt:lpstr>Office Theme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20</cp:revision>
  <dcterms:created xsi:type="dcterms:W3CDTF">2021-05-12T22:42:43Z</dcterms:created>
  <dcterms:modified xsi:type="dcterms:W3CDTF">2024-11-14T13:39:59Z</dcterms:modified>
</cp:coreProperties>
</file>